
<file path=[Content_Types].xml><?xml version="1.0" encoding="utf-8"?>
<Types xmlns="http://schemas.openxmlformats.org/package/2006/content-types">
  <Default Extension="fntdata" ContentType="application/x-fontdata"/>
  <Default Extension="gif" ContentType="image/gi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48" r:id="rId1"/>
  </p:sldMasterIdLst>
  <p:notesMasterIdLst>
    <p:notesMasterId r:id="rId28"/>
  </p:notesMasterIdLst>
  <p:sldIdLst>
    <p:sldId id="257" r:id="rId2"/>
    <p:sldId id="256"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Lst>
  <p:sldSz cx="12192000" cy="6858000"/>
  <p:notesSz cx="6858000" cy="9144000"/>
  <p:embeddedFontLst>
    <p:embeddedFont>
      <p:font typeface="Calibri" panose="020F0502020204030204" pitchFamily="34" charset="0"/>
      <p:regular r:id="rId29"/>
      <p:bold r:id="rId30"/>
      <p:italic r:id="rId31"/>
      <p:boldItalic r:id="rId3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3840">
          <p15:clr>
            <a:srgbClr val="000000"/>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45" roundtripDataSignature="AMtx7mhGrZz3Iyl6iKEpPJePb5MGT4qha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5" d="100"/>
          <a:sy n="75" d="100"/>
        </p:scale>
        <p:origin x="1248" y="9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47"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46"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45" Type="http://customschemas.google.com/relationships/presentationmetadata" Target="meta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91425" rIns="91425" bIns="91425"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91425" rIns="91425" bIns="91425"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 name="Google Shape;98;p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99" name="Google Shape;99;p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1</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1" name="Google Shape;181;p10: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457200" marR="0" lvl="0" indent="-228600" algn="l" rtl="0">
              <a:lnSpc>
                <a:spcPct val="100000"/>
              </a:lnSpc>
              <a:spcBef>
                <a:spcPts val="0"/>
              </a:spcBef>
              <a:spcAft>
                <a:spcPts val="0"/>
              </a:spcAft>
              <a:buClr>
                <a:srgbClr val="000000"/>
              </a:buClr>
              <a:buSzPts val="1400"/>
              <a:buFont typeface="Arial"/>
              <a:buNone/>
            </a:pPr>
            <a:endParaRPr/>
          </a:p>
        </p:txBody>
      </p:sp>
      <p:sp>
        <p:nvSpPr>
          <p:cNvPr id="182" name="Google Shape;182;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1400"/>
              <a:buNone/>
            </a:pPr>
            <a:fld id="{00000000-1234-1234-1234-123412341234}" type="slidenum">
              <a:rPr lang="en-GB"/>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p11: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GB" sz="1200" b="0" i="0" u="none" strike="noStrike" cap="none">
                <a:solidFill>
                  <a:schemeClr val="dk1"/>
                </a:solidFill>
                <a:latin typeface="Calibri"/>
                <a:ea typeface="Calibri"/>
                <a:cs typeface="Calibri"/>
                <a:sym typeface="Calibri"/>
              </a:rPr>
              <a:t> </a:t>
            </a: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100"/>
              <a:buFont typeface="Arial"/>
              <a:buNone/>
            </a:pP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188" name="Google Shape;188;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p12: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197" name="Google Shape;197;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3" name="Google Shape;213;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214" name="Google Shape;214;p1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13</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p14: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GB" sz="1200" b="0" i="0" u="none" strike="noStrike" cap="none">
                <a:solidFill>
                  <a:schemeClr val="dk1"/>
                </a:solidFill>
                <a:latin typeface="Calibri"/>
                <a:ea typeface="Calibri"/>
                <a:cs typeface="Calibri"/>
                <a:sym typeface="Calibri"/>
              </a:rPr>
              <a:t> </a:t>
            </a: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100"/>
              <a:buFont typeface="Arial"/>
              <a:buNone/>
            </a:pP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218" name="Google Shape;218;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5" name="Google Shape;225;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226" name="Google Shape;226;p1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15</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p1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32" name="Google Shape;232;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6" name="Google Shape;246;p1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247" name="Google Shape;247;p1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17</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p18: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256" name="Google Shape;256;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1" name="Google Shape;271;p1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272" name="Google Shape;272;p1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19</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1: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89" name="Google Shape;89;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0" name="Google Shape;280;p2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281" name="Google Shape;281;p2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20</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p2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p:txBody>
      </p:sp>
      <p:sp>
        <p:nvSpPr>
          <p:cNvPr id="285" name="Google Shape;285;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p2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p:txBody>
      </p:sp>
      <p:sp>
        <p:nvSpPr>
          <p:cNvPr id="292" name="Google Shape;292;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p2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p:txBody>
      </p:sp>
      <p:sp>
        <p:nvSpPr>
          <p:cNvPr id="299" name="Google Shape;299;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p2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p:txBody>
      </p:sp>
      <p:sp>
        <p:nvSpPr>
          <p:cNvPr id="306" name="Google Shape;306;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1" name="Google Shape;311;p2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312" name="Google Shape;312;p2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25</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6" name="Google Shape;326;p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7" name="Google Shape;107;p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108" name="Google Shape;108;p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3</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p:txBody>
      </p:sp>
      <p:sp>
        <p:nvSpPr>
          <p:cNvPr id="119" name="Google Shape;119;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6" name="Google Shape;126;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p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4" name="Google Shape;134;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6" name="Google Shape;146;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147" name="Google Shape;147;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7</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p8: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GB" sz="1200" b="0" i="0" u="none" strike="noStrike" cap="none">
                <a:solidFill>
                  <a:schemeClr val="dk1"/>
                </a:solidFill>
                <a:latin typeface="Calibri"/>
                <a:ea typeface="Calibri"/>
                <a:cs typeface="Calibri"/>
                <a:sym typeface="Calibri"/>
              </a:rPr>
              <a:t> </a:t>
            </a: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100"/>
              <a:buFont typeface="Arial"/>
              <a:buNone/>
            </a:pP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155" name="Google Shape;155;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6" name="Google Shape;176;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177" name="Google Shape;177;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9</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Заголовок и объект" type="obj">
  <p:cSld name="OBJECT">
    <p:spTree>
      <p:nvGrpSpPr>
        <p:cNvPr id="1" name="Shape 15"/>
        <p:cNvGrpSpPr/>
        <p:nvPr/>
      </p:nvGrpSpPr>
      <p:grpSpPr>
        <a:xfrm>
          <a:off x="0" y="0"/>
          <a:ext cx="0" cy="0"/>
          <a:chOff x="0" y="0"/>
          <a:chExt cx="0" cy="0"/>
        </a:xfrm>
      </p:grpSpPr>
      <p:sp>
        <p:nvSpPr>
          <p:cNvPr id="16" name="Google Shape;16;p28"/>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ctr" anchorCtr="0">
            <a:noAutofit/>
          </a:bodyPr>
          <a:lstStyle>
            <a:lvl1pPr marR="0" lvl="0" algn="l">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7" name="Google Shape;17;p28"/>
          <p:cNvSpPr txBox="1">
            <a:spLocks noGrp="1"/>
          </p:cNvSpPr>
          <p:nvPr>
            <p:ph type="body" idx="1"/>
          </p:nvPr>
        </p:nvSpPr>
        <p:spPr>
          <a:xfrm>
            <a:off x="838200" y="1825625"/>
            <a:ext cx="10515600" cy="4351338"/>
          </a:xfrm>
          <a:prstGeom prst="rect">
            <a:avLst/>
          </a:prstGeom>
          <a:noFill/>
          <a:ln>
            <a:noFill/>
          </a:ln>
        </p:spPr>
        <p:txBody>
          <a:bodyPr spcFirstLastPara="1" wrap="square" lIns="91425" tIns="91425" rIns="91425" bIns="91425" anchor="t" anchorCtr="0">
            <a:noAutofit/>
          </a:bodyPr>
          <a:lstStyle>
            <a:lvl1pPr marL="457200" marR="0" lvl="0" indent="-406400" algn="l">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8" name="Google Shape;18;p28"/>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9" name="Google Shape;19;p28"/>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20" name="Google Shape;20;p2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Рисунок с подписью" type="picTx">
  <p:cSld name="PICTURE_WITH_CAPTION_TEXT">
    <p:spTree>
      <p:nvGrpSpPr>
        <p:cNvPr id="1" name="Shape 68"/>
        <p:cNvGrpSpPr/>
        <p:nvPr/>
      </p:nvGrpSpPr>
      <p:grpSpPr>
        <a:xfrm>
          <a:off x="0" y="0"/>
          <a:ext cx="0" cy="0"/>
          <a:chOff x="0" y="0"/>
          <a:chExt cx="0" cy="0"/>
        </a:xfrm>
      </p:grpSpPr>
      <p:sp>
        <p:nvSpPr>
          <p:cNvPr id="69" name="Google Shape;69;p37"/>
          <p:cNvSpPr txBox="1">
            <a:spLocks noGrp="1"/>
          </p:cNvSpPr>
          <p:nvPr>
            <p:ph type="title"/>
          </p:nvPr>
        </p:nvSpPr>
        <p:spPr>
          <a:xfrm>
            <a:off x="839788" y="457200"/>
            <a:ext cx="3932237" cy="1600200"/>
          </a:xfrm>
          <a:prstGeom prst="rect">
            <a:avLst/>
          </a:prstGeom>
          <a:noFill/>
          <a:ln>
            <a:noFill/>
          </a:ln>
        </p:spPr>
        <p:txBody>
          <a:bodyPr spcFirstLastPara="1" wrap="square" lIns="91425" tIns="91425" rIns="91425" bIns="91425" anchor="b" anchorCtr="0">
            <a:noAutofit/>
          </a:bodyPr>
          <a:lstStyle>
            <a:lvl1pPr marR="0" lvl="0" algn="l">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0" name="Google Shape;70;p37"/>
          <p:cNvSpPr>
            <a:spLocks noGrp="1"/>
          </p:cNvSpPr>
          <p:nvPr>
            <p:ph type="pic" idx="2"/>
          </p:nvPr>
        </p:nvSpPr>
        <p:spPr>
          <a:xfrm>
            <a:off x="5183188" y="987425"/>
            <a:ext cx="6172200" cy="4873625"/>
          </a:xfrm>
          <a:prstGeom prst="rect">
            <a:avLst/>
          </a:prstGeom>
          <a:noFill/>
          <a:ln>
            <a:noFill/>
          </a:ln>
        </p:spPr>
        <p:txBody>
          <a:bodyPr spcFirstLastPara="1" wrap="square" lIns="91425" tIns="91425" rIns="91425" bIns="91425" anchor="t" anchorCtr="0">
            <a:noAutofit/>
          </a:bodyPr>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71" name="Google Shape;71;p37"/>
          <p:cNvSpPr txBox="1">
            <a:spLocks noGrp="1"/>
          </p:cNvSpPr>
          <p:nvPr>
            <p:ph type="body" idx="1"/>
          </p:nvPr>
        </p:nvSpPr>
        <p:spPr>
          <a:xfrm>
            <a:off x="839788" y="2057400"/>
            <a:ext cx="3932237" cy="3811588"/>
          </a:xfrm>
          <a:prstGeom prst="rect">
            <a:avLst/>
          </a:prstGeom>
          <a:noFill/>
          <a:ln>
            <a:noFill/>
          </a:ln>
        </p:spPr>
        <p:txBody>
          <a:bodyPr spcFirstLastPara="1" wrap="square" lIns="91425" tIns="91425" rIns="91425" bIns="91425" anchor="t" anchorCtr="0">
            <a:noAutofit/>
          </a:bodyPr>
          <a:lstStyle>
            <a:lvl1pPr marL="457200" marR="0" lvl="0" indent="-228600" algn="l">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72" name="Google Shape;72;p37"/>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73" name="Google Shape;73;p37"/>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74" name="Google Shape;74;p3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Заголовок и вертикальный текст" type="vertTx">
  <p:cSld name="VERTICAL_TEXT">
    <p:spTree>
      <p:nvGrpSpPr>
        <p:cNvPr id="1" name="Shape 75"/>
        <p:cNvGrpSpPr/>
        <p:nvPr/>
      </p:nvGrpSpPr>
      <p:grpSpPr>
        <a:xfrm>
          <a:off x="0" y="0"/>
          <a:ext cx="0" cy="0"/>
          <a:chOff x="0" y="0"/>
          <a:chExt cx="0" cy="0"/>
        </a:xfrm>
      </p:grpSpPr>
      <p:sp>
        <p:nvSpPr>
          <p:cNvPr id="76" name="Google Shape;76;p38"/>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ctr" anchorCtr="0">
            <a:noAutofit/>
          </a:bodyPr>
          <a:lstStyle>
            <a:lvl1pPr marR="0" lvl="0" algn="l">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7" name="Google Shape;77;p38"/>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91425" rIns="91425" bIns="91425" anchor="t" anchorCtr="0">
            <a:noAutofit/>
          </a:bodyPr>
          <a:lstStyle>
            <a:lvl1pPr marL="457200" marR="0" lvl="0" indent="-406400" algn="l">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8" name="Google Shape;78;p38"/>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79" name="Google Shape;79;p38"/>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0" name="Google Shape;80;p3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Вертикальный заголовок и текст" type="vertTitleAndTx">
  <p:cSld name="VERTICAL_TITLE_AND_VERTICAL_TEXT">
    <p:spTree>
      <p:nvGrpSpPr>
        <p:cNvPr id="1" name="Shape 81"/>
        <p:cNvGrpSpPr/>
        <p:nvPr/>
      </p:nvGrpSpPr>
      <p:grpSpPr>
        <a:xfrm>
          <a:off x="0" y="0"/>
          <a:ext cx="0" cy="0"/>
          <a:chOff x="0" y="0"/>
          <a:chExt cx="0" cy="0"/>
        </a:xfrm>
      </p:grpSpPr>
      <p:sp>
        <p:nvSpPr>
          <p:cNvPr id="82" name="Google Shape;82;p39"/>
          <p:cNvSpPr txBox="1">
            <a:spLocks noGrp="1"/>
          </p:cNvSpPr>
          <p:nvPr>
            <p:ph type="title"/>
          </p:nvPr>
        </p:nvSpPr>
        <p:spPr>
          <a:xfrm rot="5400000">
            <a:off x="7133431" y="1956594"/>
            <a:ext cx="5811838" cy="2628900"/>
          </a:xfrm>
          <a:prstGeom prst="rect">
            <a:avLst/>
          </a:prstGeom>
          <a:noFill/>
          <a:ln>
            <a:noFill/>
          </a:ln>
        </p:spPr>
        <p:txBody>
          <a:bodyPr spcFirstLastPara="1" wrap="square" lIns="91425" tIns="91425" rIns="91425" bIns="91425" anchor="ctr" anchorCtr="0">
            <a:noAutofit/>
          </a:bodyPr>
          <a:lstStyle>
            <a:lvl1pPr marR="0" lvl="0" algn="l">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3" name="Google Shape;83;p39"/>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91425" rIns="91425" bIns="91425" anchor="t" anchorCtr="0">
            <a:noAutofit/>
          </a:bodyPr>
          <a:lstStyle>
            <a:lvl1pPr marL="457200" marR="0" lvl="0" indent="-406400" algn="l">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4" name="Google Shape;84;p39"/>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5" name="Google Shape;85;p39"/>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6" name="Google Shape;86;p3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Титульный слайд" type="title">
  <p:cSld name="TITLE">
    <p:spTree>
      <p:nvGrpSpPr>
        <p:cNvPr id="1" name="Shape 21"/>
        <p:cNvGrpSpPr/>
        <p:nvPr/>
      </p:nvGrpSpPr>
      <p:grpSpPr>
        <a:xfrm>
          <a:off x="0" y="0"/>
          <a:ext cx="0" cy="0"/>
          <a:chOff x="0" y="0"/>
          <a:chExt cx="0" cy="0"/>
        </a:xfrm>
      </p:grpSpPr>
      <p:sp>
        <p:nvSpPr>
          <p:cNvPr id="22" name="Google Shape;22;p29"/>
          <p:cNvSpPr txBox="1">
            <a:spLocks noGrp="1"/>
          </p:cNvSpPr>
          <p:nvPr>
            <p:ph type="ctrTitle"/>
          </p:nvPr>
        </p:nvSpPr>
        <p:spPr>
          <a:xfrm>
            <a:off x="1524000" y="1122363"/>
            <a:ext cx="9144000" cy="2387600"/>
          </a:xfrm>
          <a:prstGeom prst="rect">
            <a:avLst/>
          </a:prstGeom>
          <a:noFill/>
          <a:ln>
            <a:noFill/>
          </a:ln>
        </p:spPr>
        <p:txBody>
          <a:bodyPr spcFirstLastPara="1" wrap="square" lIns="91425" tIns="91425" rIns="91425" bIns="91425" anchor="b" anchorCtr="0">
            <a:noAutofit/>
          </a:bodyPr>
          <a:lstStyle>
            <a:lvl1pPr marR="0" lvl="0" algn="ctr">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23" name="Google Shape;23;p29"/>
          <p:cNvSpPr txBox="1">
            <a:spLocks noGrp="1"/>
          </p:cNvSpPr>
          <p:nvPr>
            <p:ph type="subTitle" idx="1"/>
          </p:nvPr>
        </p:nvSpPr>
        <p:spPr>
          <a:xfrm>
            <a:off x="1524000" y="3602038"/>
            <a:ext cx="9144000" cy="1655762"/>
          </a:xfrm>
          <a:prstGeom prst="rect">
            <a:avLst/>
          </a:prstGeom>
          <a:noFill/>
          <a:ln>
            <a:noFill/>
          </a:ln>
        </p:spPr>
        <p:txBody>
          <a:bodyPr spcFirstLastPara="1" wrap="square" lIns="91425" tIns="91425" rIns="91425" bIns="91425" anchor="t" anchorCtr="0">
            <a:noAutofit/>
          </a:bodyPr>
          <a:lstStyle>
            <a:lvl1pPr marR="0" lvl="0" algn="ctr">
              <a:lnSpc>
                <a:spcPct val="90000"/>
              </a:lnSpc>
              <a:spcBef>
                <a:spcPts val="10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1pPr>
            <a:lvl2pPr marR="0" lvl="1" algn="ctr">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2pPr>
            <a:lvl3pPr marR="0" lvl="2" algn="ctr">
              <a:lnSpc>
                <a:spcPct val="90000"/>
              </a:lnSpc>
              <a:spcBef>
                <a:spcPts val="5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3pPr>
            <a:lvl4pPr marR="0" lvl="3" algn="ctr">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4pPr>
            <a:lvl5pPr marR="0" lvl="4" algn="ctr">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5pPr>
            <a:lvl6pPr marR="0" lvl="5" algn="ctr">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6pPr>
            <a:lvl7pPr marR="0" lvl="6" algn="ctr">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7pPr>
            <a:lvl8pPr marR="0" lvl="7" algn="ctr">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8pPr>
            <a:lvl9pPr marR="0" lvl="8" algn="ctr">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9pPr>
          </a:lstStyle>
          <a:p>
            <a:endParaRPr/>
          </a:p>
        </p:txBody>
      </p:sp>
      <p:sp>
        <p:nvSpPr>
          <p:cNvPr id="24" name="Google Shape;24;p29"/>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25" name="Google Shape;25;p29"/>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26" name="Google Shape;26;p2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30"/>
          <p:cNvSpPr txBox="1">
            <a:spLocks noGrp="1"/>
          </p:cNvSpPr>
          <p:nvPr>
            <p:ph type="title"/>
          </p:nvPr>
        </p:nvSpPr>
        <p:spPr>
          <a:xfrm>
            <a:off x="415600" y="2867800"/>
            <a:ext cx="11360800" cy="1122400"/>
          </a:xfrm>
          <a:prstGeom prst="rect">
            <a:avLst/>
          </a:prstGeom>
          <a:noFill/>
          <a:ln>
            <a:noFill/>
          </a:ln>
        </p:spPr>
        <p:txBody>
          <a:bodyPr spcFirstLastPara="1" wrap="square" lIns="91425" tIns="91425" rIns="91425" bIns="91425" anchor="ctr" anchorCtr="0">
            <a:noAutofit/>
          </a:bodyPr>
          <a:lstStyle>
            <a:lvl1pPr lvl="0" algn="ctr">
              <a:lnSpc>
                <a:spcPct val="90000"/>
              </a:lnSpc>
              <a:spcBef>
                <a:spcPts val="0"/>
              </a:spcBef>
              <a:spcAft>
                <a:spcPts val="0"/>
              </a:spcAft>
              <a:buSzPts val="3600"/>
              <a:buNone/>
              <a:defRPr sz="4800"/>
            </a:lvl1pPr>
            <a:lvl2pPr lvl="1" algn="ctr">
              <a:lnSpc>
                <a:spcPct val="100000"/>
              </a:lnSpc>
              <a:spcBef>
                <a:spcPts val="0"/>
              </a:spcBef>
              <a:spcAft>
                <a:spcPts val="0"/>
              </a:spcAft>
              <a:buSzPts val="3600"/>
              <a:buNone/>
              <a:defRPr sz="4800"/>
            </a:lvl2pPr>
            <a:lvl3pPr lvl="2" algn="ctr">
              <a:lnSpc>
                <a:spcPct val="100000"/>
              </a:lnSpc>
              <a:spcBef>
                <a:spcPts val="0"/>
              </a:spcBef>
              <a:spcAft>
                <a:spcPts val="0"/>
              </a:spcAft>
              <a:buSzPts val="3600"/>
              <a:buNone/>
              <a:defRPr sz="4800"/>
            </a:lvl3pPr>
            <a:lvl4pPr lvl="3" algn="ctr">
              <a:lnSpc>
                <a:spcPct val="100000"/>
              </a:lnSpc>
              <a:spcBef>
                <a:spcPts val="0"/>
              </a:spcBef>
              <a:spcAft>
                <a:spcPts val="0"/>
              </a:spcAft>
              <a:buSzPts val="3600"/>
              <a:buNone/>
              <a:defRPr sz="4800"/>
            </a:lvl4pPr>
            <a:lvl5pPr lvl="4" algn="ctr">
              <a:lnSpc>
                <a:spcPct val="100000"/>
              </a:lnSpc>
              <a:spcBef>
                <a:spcPts val="0"/>
              </a:spcBef>
              <a:spcAft>
                <a:spcPts val="0"/>
              </a:spcAft>
              <a:buSzPts val="3600"/>
              <a:buNone/>
              <a:defRPr sz="4800"/>
            </a:lvl5pPr>
            <a:lvl6pPr lvl="5" algn="ctr">
              <a:lnSpc>
                <a:spcPct val="100000"/>
              </a:lnSpc>
              <a:spcBef>
                <a:spcPts val="0"/>
              </a:spcBef>
              <a:spcAft>
                <a:spcPts val="0"/>
              </a:spcAft>
              <a:buSzPts val="3600"/>
              <a:buNone/>
              <a:defRPr sz="4800"/>
            </a:lvl6pPr>
            <a:lvl7pPr lvl="6" algn="ctr">
              <a:lnSpc>
                <a:spcPct val="100000"/>
              </a:lnSpc>
              <a:spcBef>
                <a:spcPts val="0"/>
              </a:spcBef>
              <a:spcAft>
                <a:spcPts val="0"/>
              </a:spcAft>
              <a:buSzPts val="3600"/>
              <a:buNone/>
              <a:defRPr sz="4800"/>
            </a:lvl7pPr>
            <a:lvl8pPr lvl="7" algn="ctr">
              <a:lnSpc>
                <a:spcPct val="100000"/>
              </a:lnSpc>
              <a:spcBef>
                <a:spcPts val="0"/>
              </a:spcBef>
              <a:spcAft>
                <a:spcPts val="0"/>
              </a:spcAft>
              <a:buSzPts val="3600"/>
              <a:buNone/>
              <a:defRPr sz="4800"/>
            </a:lvl8pPr>
            <a:lvl9pPr lvl="8" algn="ctr">
              <a:lnSpc>
                <a:spcPct val="100000"/>
              </a:lnSpc>
              <a:spcBef>
                <a:spcPts val="0"/>
              </a:spcBef>
              <a:spcAft>
                <a:spcPts val="0"/>
              </a:spcAft>
              <a:buSzPts val="3600"/>
              <a:buNone/>
              <a:defRPr sz="4800"/>
            </a:lvl9pPr>
          </a:lstStyle>
          <a:p>
            <a:endParaRPr/>
          </a:p>
        </p:txBody>
      </p:sp>
      <p:sp>
        <p:nvSpPr>
          <p:cNvPr id="29" name="Google Shape;29;p30"/>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Заголовок раздела">
  <p:cSld name="SECTION_HEADER 2">
    <p:spTree>
      <p:nvGrpSpPr>
        <p:cNvPr id="1" name="Shape 30"/>
        <p:cNvGrpSpPr/>
        <p:nvPr/>
      </p:nvGrpSpPr>
      <p:grpSpPr>
        <a:xfrm>
          <a:off x="0" y="0"/>
          <a:ext cx="0" cy="0"/>
          <a:chOff x="0" y="0"/>
          <a:chExt cx="0" cy="0"/>
        </a:xfrm>
      </p:grpSpPr>
      <p:sp>
        <p:nvSpPr>
          <p:cNvPr id="31" name="Google Shape;31;p31"/>
          <p:cNvSpPr txBox="1">
            <a:spLocks noGrp="1"/>
          </p:cNvSpPr>
          <p:nvPr>
            <p:ph type="title"/>
          </p:nvPr>
        </p:nvSpPr>
        <p:spPr>
          <a:xfrm>
            <a:off x="831850" y="1709738"/>
            <a:ext cx="10515600" cy="2852737"/>
          </a:xfrm>
          <a:prstGeom prst="rect">
            <a:avLst/>
          </a:prstGeom>
          <a:noFill/>
          <a:ln>
            <a:noFill/>
          </a:ln>
        </p:spPr>
        <p:txBody>
          <a:bodyPr spcFirstLastPara="1" wrap="square" lIns="91425" tIns="91425" rIns="91425" bIns="91425" anchor="b" anchorCtr="0">
            <a:noAutofit/>
          </a:bodyPr>
          <a:lstStyle>
            <a:lvl1pPr marR="0" lvl="0" algn="l">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32" name="Google Shape;32;p31"/>
          <p:cNvSpPr txBox="1">
            <a:spLocks noGrp="1"/>
          </p:cNvSpPr>
          <p:nvPr>
            <p:ph type="body" idx="1"/>
          </p:nvPr>
        </p:nvSpPr>
        <p:spPr>
          <a:xfrm>
            <a:off x="831850" y="4589463"/>
            <a:ext cx="10515600" cy="1500187"/>
          </a:xfrm>
          <a:prstGeom prst="rect">
            <a:avLst/>
          </a:prstGeom>
          <a:noFill/>
          <a:ln>
            <a:noFill/>
          </a:ln>
        </p:spPr>
        <p:txBody>
          <a:bodyPr spcFirstLastPara="1" wrap="square" lIns="91425" tIns="91425" rIns="91425" bIns="91425" anchor="t" anchorCtr="0">
            <a:noAutofit/>
          </a:bodyPr>
          <a:lstStyle>
            <a:lvl1pPr marL="457200" marR="0" lvl="0" indent="-228600" algn="l">
              <a:lnSpc>
                <a:spcPct val="90000"/>
              </a:lnSpc>
              <a:spcBef>
                <a:spcPts val="1000"/>
              </a:spcBef>
              <a:spcAft>
                <a:spcPts val="0"/>
              </a:spcAft>
              <a:buClr>
                <a:srgbClr val="888888"/>
              </a:buClr>
              <a:buSzPts val="2400"/>
              <a:buFont typeface="Arial"/>
              <a:buNone/>
              <a:defRPr sz="2400" b="0" i="0" u="none" strike="noStrike" cap="none">
                <a:solidFill>
                  <a:srgbClr val="888888"/>
                </a:solidFill>
                <a:latin typeface="Calibri"/>
                <a:ea typeface="Calibri"/>
                <a:cs typeface="Calibri"/>
                <a:sym typeface="Calibri"/>
              </a:defRPr>
            </a:lvl1pPr>
            <a:lvl2pPr marL="914400" marR="0" lvl="1" indent="-228600" algn="l">
              <a:lnSpc>
                <a:spcPct val="90000"/>
              </a:lnSpc>
              <a:spcBef>
                <a:spcPts val="5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2pPr>
            <a:lvl3pPr marL="1371600" marR="0" lvl="2" indent="-228600" algn="l">
              <a:lnSpc>
                <a:spcPct val="90000"/>
              </a:lnSpc>
              <a:spcBef>
                <a:spcPts val="500"/>
              </a:spcBef>
              <a:spcAft>
                <a:spcPts val="0"/>
              </a:spcAft>
              <a:buClr>
                <a:srgbClr val="888888"/>
              </a:buClr>
              <a:buSzPts val="1800"/>
              <a:buFont typeface="Arial"/>
              <a:buNone/>
              <a:defRPr sz="1800" b="0" i="0" u="none" strike="noStrike" cap="none">
                <a:solidFill>
                  <a:srgbClr val="888888"/>
                </a:solidFill>
                <a:latin typeface="Calibri"/>
                <a:ea typeface="Calibri"/>
                <a:cs typeface="Calibri"/>
                <a:sym typeface="Calibri"/>
              </a:defRPr>
            </a:lvl3pPr>
            <a:lvl4pPr marL="1828800" marR="0" lvl="3" indent="-228600" algn="l">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4pPr>
            <a:lvl5pPr marL="2286000" marR="0" lvl="4" indent="-228600" algn="l">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5pPr>
            <a:lvl6pPr marL="2743200" marR="0" lvl="5" indent="-228600" algn="l">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6pPr>
            <a:lvl7pPr marL="3200400" marR="0" lvl="6" indent="-228600" algn="l">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7pPr>
            <a:lvl8pPr marL="3657600" marR="0" lvl="7" indent="-228600" algn="l">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8pPr>
            <a:lvl9pPr marL="4114800" marR="0" lvl="8" indent="-228600" algn="l">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9pPr>
          </a:lstStyle>
          <a:p>
            <a:endParaRPr/>
          </a:p>
        </p:txBody>
      </p:sp>
      <p:sp>
        <p:nvSpPr>
          <p:cNvPr id="33" name="Google Shape;33;p31"/>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34" name="Google Shape;34;p31"/>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35" name="Google Shape;35;p3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Два объекта" type="twoObj">
  <p:cSld name="TWO_OBJECTS">
    <p:spTree>
      <p:nvGrpSpPr>
        <p:cNvPr id="1" name="Shape 36"/>
        <p:cNvGrpSpPr/>
        <p:nvPr/>
      </p:nvGrpSpPr>
      <p:grpSpPr>
        <a:xfrm>
          <a:off x="0" y="0"/>
          <a:ext cx="0" cy="0"/>
          <a:chOff x="0" y="0"/>
          <a:chExt cx="0" cy="0"/>
        </a:xfrm>
      </p:grpSpPr>
      <p:sp>
        <p:nvSpPr>
          <p:cNvPr id="37" name="Google Shape;37;p32"/>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ctr" anchorCtr="0">
            <a:noAutofit/>
          </a:bodyPr>
          <a:lstStyle>
            <a:lvl1pPr marR="0" lvl="0" algn="l">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38" name="Google Shape;38;p32"/>
          <p:cNvSpPr txBox="1">
            <a:spLocks noGrp="1"/>
          </p:cNvSpPr>
          <p:nvPr>
            <p:ph type="body" idx="1"/>
          </p:nvPr>
        </p:nvSpPr>
        <p:spPr>
          <a:xfrm>
            <a:off x="838200" y="1825625"/>
            <a:ext cx="5181600" cy="4351338"/>
          </a:xfrm>
          <a:prstGeom prst="rect">
            <a:avLst/>
          </a:prstGeom>
          <a:noFill/>
          <a:ln>
            <a:noFill/>
          </a:ln>
        </p:spPr>
        <p:txBody>
          <a:bodyPr spcFirstLastPara="1" wrap="square" lIns="91425" tIns="91425" rIns="91425" bIns="91425" anchor="t" anchorCtr="0">
            <a:noAutofit/>
          </a:bodyPr>
          <a:lstStyle>
            <a:lvl1pPr marL="457200" marR="0" lvl="0" indent="-406400" algn="l">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9" name="Google Shape;39;p32"/>
          <p:cNvSpPr txBox="1">
            <a:spLocks noGrp="1"/>
          </p:cNvSpPr>
          <p:nvPr>
            <p:ph type="body" idx="2"/>
          </p:nvPr>
        </p:nvSpPr>
        <p:spPr>
          <a:xfrm>
            <a:off x="6172200" y="1825625"/>
            <a:ext cx="5181600" cy="4351338"/>
          </a:xfrm>
          <a:prstGeom prst="rect">
            <a:avLst/>
          </a:prstGeom>
          <a:noFill/>
          <a:ln>
            <a:noFill/>
          </a:ln>
        </p:spPr>
        <p:txBody>
          <a:bodyPr spcFirstLastPara="1" wrap="square" lIns="91425" tIns="91425" rIns="91425" bIns="91425" anchor="t" anchorCtr="0">
            <a:noAutofit/>
          </a:bodyPr>
          <a:lstStyle>
            <a:lvl1pPr marL="457200" marR="0" lvl="0" indent="-406400" algn="l">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0" name="Google Shape;40;p32"/>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1" name="Google Shape;41;p32"/>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2" name="Google Shape;42;p3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Сравнение" type="twoTxTwoObj">
  <p:cSld name="TWO_OBJECTS_WITH_TEXT">
    <p:spTree>
      <p:nvGrpSpPr>
        <p:cNvPr id="1" name="Shape 43"/>
        <p:cNvGrpSpPr/>
        <p:nvPr/>
      </p:nvGrpSpPr>
      <p:grpSpPr>
        <a:xfrm>
          <a:off x="0" y="0"/>
          <a:ext cx="0" cy="0"/>
          <a:chOff x="0" y="0"/>
          <a:chExt cx="0" cy="0"/>
        </a:xfrm>
      </p:grpSpPr>
      <p:sp>
        <p:nvSpPr>
          <p:cNvPr id="44" name="Google Shape;44;p33"/>
          <p:cNvSpPr txBox="1">
            <a:spLocks noGrp="1"/>
          </p:cNvSpPr>
          <p:nvPr>
            <p:ph type="title"/>
          </p:nvPr>
        </p:nvSpPr>
        <p:spPr>
          <a:xfrm>
            <a:off x="839788" y="365125"/>
            <a:ext cx="10515600" cy="1325563"/>
          </a:xfrm>
          <a:prstGeom prst="rect">
            <a:avLst/>
          </a:prstGeom>
          <a:noFill/>
          <a:ln>
            <a:noFill/>
          </a:ln>
        </p:spPr>
        <p:txBody>
          <a:bodyPr spcFirstLastPara="1" wrap="square" lIns="91425" tIns="91425" rIns="91425" bIns="91425" anchor="ctr" anchorCtr="0">
            <a:noAutofit/>
          </a:bodyPr>
          <a:lstStyle>
            <a:lvl1pPr marR="0" lvl="0" algn="l">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45" name="Google Shape;45;p33"/>
          <p:cNvSpPr txBox="1">
            <a:spLocks noGrp="1"/>
          </p:cNvSpPr>
          <p:nvPr>
            <p:ph type="body" idx="1"/>
          </p:nvPr>
        </p:nvSpPr>
        <p:spPr>
          <a:xfrm>
            <a:off x="839788" y="1681163"/>
            <a:ext cx="5157787" cy="823912"/>
          </a:xfrm>
          <a:prstGeom prst="rect">
            <a:avLst/>
          </a:prstGeom>
          <a:noFill/>
          <a:ln>
            <a:noFill/>
          </a:ln>
        </p:spPr>
        <p:txBody>
          <a:bodyPr spcFirstLastPara="1" wrap="square" lIns="91425" tIns="91425" rIns="91425" bIns="91425" anchor="b" anchorCtr="0">
            <a:noAutofit/>
          </a:bodyPr>
          <a:lstStyle>
            <a:lvl1pPr marL="457200" marR="0" lvl="0" indent="-228600" algn="l">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46" name="Google Shape;46;p33"/>
          <p:cNvSpPr txBox="1">
            <a:spLocks noGrp="1"/>
          </p:cNvSpPr>
          <p:nvPr>
            <p:ph type="body" idx="2"/>
          </p:nvPr>
        </p:nvSpPr>
        <p:spPr>
          <a:xfrm>
            <a:off x="839788" y="2505075"/>
            <a:ext cx="5157787" cy="3684588"/>
          </a:xfrm>
          <a:prstGeom prst="rect">
            <a:avLst/>
          </a:prstGeom>
          <a:noFill/>
          <a:ln>
            <a:noFill/>
          </a:ln>
        </p:spPr>
        <p:txBody>
          <a:bodyPr spcFirstLastPara="1" wrap="square" lIns="91425" tIns="91425" rIns="91425" bIns="91425" anchor="t" anchorCtr="0">
            <a:noAutofit/>
          </a:bodyPr>
          <a:lstStyle>
            <a:lvl1pPr marL="457200" marR="0" lvl="0" indent="-406400" algn="l">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7" name="Google Shape;47;p33"/>
          <p:cNvSpPr txBox="1">
            <a:spLocks noGrp="1"/>
          </p:cNvSpPr>
          <p:nvPr>
            <p:ph type="body" idx="3"/>
          </p:nvPr>
        </p:nvSpPr>
        <p:spPr>
          <a:xfrm>
            <a:off x="6172200" y="1681163"/>
            <a:ext cx="5183188" cy="823912"/>
          </a:xfrm>
          <a:prstGeom prst="rect">
            <a:avLst/>
          </a:prstGeom>
          <a:noFill/>
          <a:ln>
            <a:noFill/>
          </a:ln>
        </p:spPr>
        <p:txBody>
          <a:bodyPr spcFirstLastPara="1" wrap="square" lIns="91425" tIns="91425" rIns="91425" bIns="91425" anchor="b" anchorCtr="0">
            <a:noAutofit/>
          </a:bodyPr>
          <a:lstStyle>
            <a:lvl1pPr marL="457200" marR="0" lvl="0" indent="-228600" algn="l">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48" name="Google Shape;48;p33"/>
          <p:cNvSpPr txBox="1">
            <a:spLocks noGrp="1"/>
          </p:cNvSpPr>
          <p:nvPr>
            <p:ph type="body" idx="4"/>
          </p:nvPr>
        </p:nvSpPr>
        <p:spPr>
          <a:xfrm>
            <a:off x="6172200" y="2505075"/>
            <a:ext cx="5183188" cy="3684588"/>
          </a:xfrm>
          <a:prstGeom prst="rect">
            <a:avLst/>
          </a:prstGeom>
          <a:noFill/>
          <a:ln>
            <a:noFill/>
          </a:ln>
        </p:spPr>
        <p:txBody>
          <a:bodyPr spcFirstLastPara="1" wrap="square" lIns="91425" tIns="91425" rIns="91425" bIns="91425" anchor="t" anchorCtr="0">
            <a:noAutofit/>
          </a:bodyPr>
          <a:lstStyle>
            <a:lvl1pPr marL="457200" marR="0" lvl="0" indent="-406400" algn="l">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9" name="Google Shape;49;p33"/>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0" name="Google Shape;50;p33"/>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1" name="Google Shape;51;p3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Только заголовок" type="titleOnly">
  <p:cSld name="TITLE_ONLY">
    <p:spTree>
      <p:nvGrpSpPr>
        <p:cNvPr id="1" name="Shape 52"/>
        <p:cNvGrpSpPr/>
        <p:nvPr/>
      </p:nvGrpSpPr>
      <p:grpSpPr>
        <a:xfrm>
          <a:off x="0" y="0"/>
          <a:ext cx="0" cy="0"/>
          <a:chOff x="0" y="0"/>
          <a:chExt cx="0" cy="0"/>
        </a:xfrm>
      </p:grpSpPr>
      <p:sp>
        <p:nvSpPr>
          <p:cNvPr id="53" name="Google Shape;53;p34"/>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ctr" anchorCtr="0">
            <a:noAutofit/>
          </a:bodyPr>
          <a:lstStyle>
            <a:lvl1pPr marR="0" lvl="0" algn="l">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54" name="Google Shape;54;p34"/>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5" name="Google Shape;55;p34"/>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6" name="Google Shape;56;p3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Пустой слайд" type="blank">
  <p:cSld name="BLANK">
    <p:spTree>
      <p:nvGrpSpPr>
        <p:cNvPr id="1" name="Shape 57"/>
        <p:cNvGrpSpPr/>
        <p:nvPr/>
      </p:nvGrpSpPr>
      <p:grpSpPr>
        <a:xfrm>
          <a:off x="0" y="0"/>
          <a:ext cx="0" cy="0"/>
          <a:chOff x="0" y="0"/>
          <a:chExt cx="0" cy="0"/>
        </a:xfrm>
      </p:grpSpPr>
      <p:sp>
        <p:nvSpPr>
          <p:cNvPr id="58" name="Google Shape;58;p35"/>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9" name="Google Shape;59;p35"/>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60" name="Google Shape;60;p3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Объект с подписью" type="objTx">
  <p:cSld name="OBJECT_WITH_CAPTION_TEXT">
    <p:spTree>
      <p:nvGrpSpPr>
        <p:cNvPr id="1" name="Shape 61"/>
        <p:cNvGrpSpPr/>
        <p:nvPr/>
      </p:nvGrpSpPr>
      <p:grpSpPr>
        <a:xfrm>
          <a:off x="0" y="0"/>
          <a:ext cx="0" cy="0"/>
          <a:chOff x="0" y="0"/>
          <a:chExt cx="0" cy="0"/>
        </a:xfrm>
      </p:grpSpPr>
      <p:sp>
        <p:nvSpPr>
          <p:cNvPr id="62" name="Google Shape;62;p36"/>
          <p:cNvSpPr txBox="1">
            <a:spLocks noGrp="1"/>
          </p:cNvSpPr>
          <p:nvPr>
            <p:ph type="title"/>
          </p:nvPr>
        </p:nvSpPr>
        <p:spPr>
          <a:xfrm>
            <a:off x="839788" y="457200"/>
            <a:ext cx="3932237" cy="1600200"/>
          </a:xfrm>
          <a:prstGeom prst="rect">
            <a:avLst/>
          </a:prstGeom>
          <a:noFill/>
          <a:ln>
            <a:noFill/>
          </a:ln>
        </p:spPr>
        <p:txBody>
          <a:bodyPr spcFirstLastPara="1" wrap="square" lIns="91425" tIns="91425" rIns="91425" bIns="91425" anchor="b" anchorCtr="0">
            <a:noAutofit/>
          </a:bodyPr>
          <a:lstStyle>
            <a:lvl1pPr marR="0" lvl="0" algn="l">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63" name="Google Shape;63;p36"/>
          <p:cNvSpPr txBox="1">
            <a:spLocks noGrp="1"/>
          </p:cNvSpPr>
          <p:nvPr>
            <p:ph type="body" idx="1"/>
          </p:nvPr>
        </p:nvSpPr>
        <p:spPr>
          <a:xfrm>
            <a:off x="5183188" y="987425"/>
            <a:ext cx="6172200" cy="4873625"/>
          </a:xfrm>
          <a:prstGeom prst="rect">
            <a:avLst/>
          </a:prstGeom>
          <a:noFill/>
          <a:ln>
            <a:noFill/>
          </a:ln>
        </p:spPr>
        <p:txBody>
          <a:bodyPr spcFirstLastPara="1" wrap="square" lIns="91425" tIns="91425" rIns="91425" bIns="91425" anchor="t" anchorCtr="0">
            <a:noAutofit/>
          </a:bodyPr>
          <a:lstStyle>
            <a:lvl1pPr marL="457200" marR="0" lvl="0" indent="-431800" algn="l">
              <a:lnSpc>
                <a:spcPct val="90000"/>
              </a:lnSpc>
              <a:spcBef>
                <a:spcPts val="100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a:lnSpc>
                <a:spcPct val="90000"/>
              </a:lnSpc>
              <a:spcBef>
                <a:spcPts val="5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64" name="Google Shape;64;p36"/>
          <p:cNvSpPr txBox="1">
            <a:spLocks noGrp="1"/>
          </p:cNvSpPr>
          <p:nvPr>
            <p:ph type="body" idx="2"/>
          </p:nvPr>
        </p:nvSpPr>
        <p:spPr>
          <a:xfrm>
            <a:off x="839788" y="2057400"/>
            <a:ext cx="3932237" cy="3811588"/>
          </a:xfrm>
          <a:prstGeom prst="rect">
            <a:avLst/>
          </a:prstGeom>
          <a:noFill/>
          <a:ln>
            <a:noFill/>
          </a:ln>
        </p:spPr>
        <p:txBody>
          <a:bodyPr spcFirstLastPara="1" wrap="square" lIns="91425" tIns="91425" rIns="91425" bIns="91425" anchor="t" anchorCtr="0">
            <a:noAutofit/>
          </a:bodyPr>
          <a:lstStyle>
            <a:lvl1pPr marL="457200" marR="0" lvl="0" indent="-228600" algn="l">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65" name="Google Shape;65;p36"/>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66" name="Google Shape;66;p36"/>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67" name="Google Shape;67;p3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27"/>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ctr"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27"/>
          <p:cNvSpPr txBox="1">
            <a:spLocks noGrp="1"/>
          </p:cNvSpPr>
          <p:nvPr>
            <p:ph type="body" idx="1"/>
          </p:nvPr>
        </p:nvSpPr>
        <p:spPr>
          <a:xfrm>
            <a:off x="838200" y="1825625"/>
            <a:ext cx="10515600" cy="4351338"/>
          </a:xfrm>
          <a:prstGeom prst="rect">
            <a:avLst/>
          </a:prstGeom>
          <a:noFill/>
          <a:ln>
            <a:noFill/>
          </a:ln>
        </p:spPr>
        <p:txBody>
          <a:bodyPr spcFirstLastPara="1" wrap="square" lIns="91425" tIns="91425" rIns="91425" bIns="91425"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27"/>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27"/>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2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2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3.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2"/>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2800"/>
              <a:buFont typeface="Arial"/>
              <a:buNone/>
            </a:pPr>
            <a:r>
              <a:rPr lang="en-GB" sz="2800" b="0" i="0" u="none" strike="noStrike" cap="none">
                <a:solidFill>
                  <a:schemeClr val="dk1"/>
                </a:solidFill>
                <a:latin typeface="+mn-lt"/>
                <a:ea typeface="Calibri"/>
                <a:cs typeface="Calibri"/>
                <a:sym typeface="Calibri"/>
              </a:rPr>
              <a:t> </a:t>
            </a:r>
            <a:endParaRPr sz="2800" b="0" i="0" u="none" strike="noStrike" cap="none">
              <a:solidFill>
                <a:schemeClr val="dk1"/>
              </a:solidFill>
              <a:latin typeface="+mn-lt"/>
              <a:ea typeface="Calibri"/>
              <a:cs typeface="Calibri"/>
              <a:sym typeface="Calibri"/>
            </a:endParaRPr>
          </a:p>
        </p:txBody>
      </p:sp>
      <p:sp>
        <p:nvSpPr>
          <p:cNvPr id="102" name="Google Shape;102;p2" descr="data:image/png;base64,%20iVBORw0KGgoAAAANSUhEUgAAAeAAAAGhCAYAAAC50GdcAAAAAXNSR0IArs4c6QAAAARnQU1BAACxjwv8YQUAAAAJcEhZcwAADsMAAA7DAcdvqGQAAPGnSURBVHhe7L0HgF3Vde7/nXZ7m95HvUuo0zsIBMbY5sXghm1cQuLkpbz8k7y85D2H5L00pzhO4oZNBxuwTQeBBAIhoV5Q75re+8yd2075r7XvGSGEQCNpuvZPHO69+5x759T9rbX22ntDIpFIJBKJRCKRSCQSiUQikUgkEolEIpFIJBKJRCKRSCQSiUQikUgkEolEIpFIJBKJRCKRSCQSiUQikUgkEolEIpFIJBKJRCKRSCQSiUQikUgkEolEIpFIJBKJRCKRSCQSyXhDcV8lo8R3HUcteuWVqBHXs9ciCngVJfXVW2+Ni88SiUQimZBIAR5hfvKTbYZncvs8x1IXQnFmK4paAtgxx1ay10Kli+IgReUttmM3OY5ykEr392HfsT+8/Q9TYhuJRCKRjHukAI8Qj65enWeb6u1QlZs1TZ2nqEqxY9n5juN4VZVU9xQcXkh9oSj9tG2rZVmtVHDYtK1dqum8ed8dt+7KbimRSCSS8YoU4OFHeWjV6rtVRf2KbngW2lamQtMNkPDCtizxysuHIGdYcRcWZ4UWM5Phz53kHR83LXO7A/WtjNa26v4Vd3e735JIJBLJOEIK8DDy09dfn2LY6v/weH13OI49mYXVMk3Ytu1uMXhYhDVNE4JsmqZF72vpt3balvOc7qReuPf223vcTSUSiUQyDpACPEw8/PpbVymK89eqol1LYunJZNIf9XTPE5WEmMWYf4/85DrLMreSH/3sia72Xz9w991pdzOJRCKRjGGkAA8DD69avVJT9X9Ude0SDjNbtAwHHKLWjWw4m97WWKb1diad+fm37rh1nbuJRCKRSMYoUoCHmIdee+NWTde/r+vG7Ex66LzeT2JAiEnsHUdR9jmZzNMZQ3nw2zff3OxuIpFIJJIxhhTgIeSx19+6zFHwEInh3DSJL6mvu2Zk4PZhTvAiIe5xbOddB/YPvn7rTW+4qyUSiUQyhpACPEQ89NyqCjVgPGl4PNeMlOf7cei6Lrxi2oWDGSv9WG9L5r/+8F6ZpCWRSCRjCSnAQ8C2bduMPa0dD+oez9csM9u1aLQ52T5sO12WY70EM/WPX7/ttn3uaolEIpGMMh8eAUJyXuxp6fqqbnjvsS17TIgvw/vBnji9iymK+iVH9Tz40MurP5NdK5FIJJLRRnrAF8gTL2+YlFb71xhez3QeLGMsMtA27Nj2UdPM/DhdfewH999//9jcWYlEIrlIkB7wBZLW+v+7x+cds+LL8MAf3A9ZUZXphmH8hW/y9O89uGpVrrtaIpFIJKOA9IAvgMfWrp1upayNmqblD1df36Em228YScvMvOioib/6xi2fPuKukkgkEskIIj3gC8BM2vd6PN5xI75M1lN3fKqmfV61/T9+5PXXl2bXSCQSiWQkkQJ8njy8dm2MhOxu2x4/4jsAj0dNbrCiGcaNqur54c9WrbnBXSWRSCSSEUIK8Hmim+YiVVVmjCfv91S4XZiFWNP0Sz269u8PvfzGXe4qiUQikYwAUoDPE9tWr9cNQxsr3Y7OB9FVKZOGqukLdJ/new+9svoed5VEIpFIhhkpwOfBd7/7XdV2nMXux3HNQH9hTVWn6h7jHx56ZZUUYYlEIhkBpACfB4sXLw6ScFU69vj1fj8EiTCPXa1q6mTN4/mHn6964z53jUQikUiGCSnA50FbIBAm1SqwnXOfWH8sIzxhTZ/sNbx/+/DLr93rFkskEolkGJACfD6kNUNRFC97jhMNFmFFUcsUw/t/f/7yG3e7xRKJRCIZYqQAnwcZTVV4ugP344QjnU5B17VK3aP/42OvvfF5t1gikUgkQ4gU4PMgBDUFB/0TWIORyWSg6fpkxTD+8aFX13zaLZZIJBLJECEF+DxIpbQ+B04HT/k3keFwtKrpU1RN/cefvbxKDtYhkUgkQ4j605dfXvSTF1/Mdz9LBkHtZ66Kk/dbp6maWzJxYRHWdW2O7vH868Mvv77ILZZIJBLJBaI8vubtrVTJNiuqUgcHx+h1r6I6x5I5OSfuX7ZMTln3MTzy2pv/V/cYf8kDWUx0Bib3NzOZ9Ybq+dqXV1xz3F0lkUgkkvNEeXLtuw5PJG/bpqMoWremaS0ZM9Pu2M4xxzL3O6q61QNz37233dbofkdCPPraW7dCwyoe0vFi4KQIm5lXHEv9/ftuu6HKXSWRSCSS80B5eNUaEl5FVLAKT9yuZcOqPE6wA/TQ5/p0Ot2g2Pb7jqpvURxls6x8gZ+/+mqBAs8W3aNPFpMbXATw/aGqCshge9mx0//9vttukyIskUgk54kQYPf9h1Cpsh0QZB6u0LKstKqpjWbGrIXlbFE0rPc7gXfuWXllh/uViwo6J8ojr7/1nx6v5zvpVMotnfiI+0JRYdvWKtXJ/M+vrlz5vrtKIpFIJOfAxwrwqbB3zBWvSmLM70mE05qu1qXT5iFS5vWW47z+7Ttu3e5uftHw0Ko3rySH8C06J96LJRTNZO8FlYwQe2PGsv/2m7fe/Jq7SiKRSCSDZFACfDrsFbMYs2dMSw8UHLVNa4ut4KXOzra1f3LPPQl30wnNM3v3evpqm17w+rwrLyYvmOHoiK7roOt+mG6CHxx7752fPPDAAxdHLF4ikUiGgPMS4AGEZ0xCzIJsZixT1ZTjtmXtgOW8qjqpF+69/fYed9MJy0OvvXUrHf5LdBIN5yLyggV0/Q3D4Hct6XTmNxYy//LtlSuPinUSiUQi+UQuaCAO0TZsmsh6f45OgjyTli9ohv53tu575OHX3rz3J6ufiWa3npj0Osm3rYz5gsfjdUsuIuj6cz9hei3UNfWbhup58Oevrvktd61EIpFIPoEL8oDPBHvFHJrkH6X6uc62zG1OJv2beH/vc79/99192a0mFg++/PpSw2O8qqpq4cWSEX06HAXhsDRd/xNmOvVsWrF//Nu33nrCXS2RSCSS0xjyoSjZK+ZxhFmIVAXlmq5/1ggE/18okvPgT19e/RnaYsKN3/jtT92yw7Ltf1IVIUBu6cWFZVnimhNTVE3/7x7F+NkjwhueeNdbIpFIhoIh94BPR3jEhiEqaPIQj9qW/bpjW499feXNW9xNJgQPP7c2hoD9uM/nuyOZuChy0D4WTdOhaGSMOPYJuu4vqarzk3tvvnm/u1oikUgkxLAL8AAns2YtK+PA2UeO8i+dtPLofXfc0ORuMu558NVXL/Ho/t8YhjEtlUq6pRcnA4YXGVsp23J2mo75mBPqf+JbV3+2191EIpFILmpGTIAH4KxpIcS23WVmMpttGz+r2fzubx544IEJkUL8yOtrPqeq+sOqqkQ5FH+xw23D7BHbsFsy6czbjuM8+M3bVqxxV0skEslFy4gL8AAswqK9VCTtZF5KpTM/uv/OlQfd1eOWZ5xntN7Xcv5A17V/puNTOfQuoestvGGysRQccCz7OcfCQ1+//aZj7mqJRCK56Bg1AWYGwpTkDafgONvMjPlg9eb1T473AR3+c+3akD+R+V8+v/8vTNPksLu75uKGR9DSyPCiCx63bHu74+BJM9Hzi299VoalJRLJxceoCvAAIkzJXZccuz6Tzrximvb3v33HLQfc1eOSB1etyjVU428Mw/N7ppnhCQzcNRK+1izGRFM6lVpP7x/8+q03vSFWSiQSyUXCmBDgAQyPh4XKdBxrs2lZ//XN2275hbtqXPLwyy8XK7rvfxte33fMTJo9fXeNhOFRtGxygxVFOWjamZcVU3nk67fdtM9dLZFIJBOaMSXAzMDQlo7j1Fhm+lnN0r9/7+031Lmrxx1ZEfb/b48vK8KyTfjDnMyOt+2kbVvvO7b9ZFrDY/evWNHtbiKRSCQTkiEfiONC4fZSHt6QvKJKVTV+z9btnz70ypoV7upxx3133NHkmIm/TaeS/8KfdcMjyiVZODHLHc7SZ+iey8gr/t8eW3vo56tW3+FuIpFIJBOSMecBn4oY3lBRaFEPpNOpnyk+/Yf33XDDuOxg++jq1XmOqf6uYqj/09D0YCpJh8FZ4JIPIbKls2HpI+l05gXLdh787U+tOOyulkgkkgnDmBZgJpsp7WFPqd2yrRccO/29+1aOz+5KP3t+fdgTTH8RUP/a4/WUJPr73TWSU8lec4PzAZJ0zbcpDh4K9LQ/effdd5OrLJFIJBODMReCPh0xtnRazLWbRxXz11TF+OlDr732GbFynPGtz17d6ytpe8Q07d+lY9rpDwQHsoElp5C95qy1js8wjKs1Q/+/ybzC/3r45dcXZbeQSCSS8c+Y94BPRVU5QUsI1tF0Ov0jpUn/4X33jc+Q9IMvrbrU4zX+QjOMz/LUUVnBkZwJ4Q07jmWb5k5FcR480d35yAPSG5ZIJOOccSXAAiU7CTx5Se22Zf7ajqf//r7P3Vblrh1XPPLqm9Ns3f5tTTG+Y3iMUDqZFN6f5KNwpEBMc+mgybLM5xzT+Rc5kpZEIhnPjL/458nwJPLII75PCXh++siqt28Q68YZLCCWbf2jZWd+P5NK7/f5AyLxTPJRuA91OnvdixVV+6aj48Gfv/L6bWKlRCKRjEPGbQOkmclwWNLQdH2Fqjn/8dArb3zLXTWu+PbKlR2h7s4nLDv17WQy8RR7+F6fz10rOZ1MhkTYsT2Grt9g+H3/9tCrq7/jOHLOYYlEMv4YfyHo0+CM2WxIGo0ZM/OYJ5P4xy/fcUenu3pc8ZPVqys9jvZ5VVF+j0R4CndVkuNInxlx3T0eDtk3p1Oii9r/Ha9d1CQSycXJuE/B5TZTEZpUUKLr+u9nPP4f8ry87upxxf0rVtR0dLb+0LLT30olEr+iIsfn94t2b8mHEdc9JbLjiwyP8QdKwvrH7z32elCslEgkknHAhOkDw+3CVCkHFUW9x9B9P350nI6k9Cf33JP4xq23vpVKZP6MNOYP0qn0IX8gILx8dvMlHyabD6CENa/x7bx89QG6BybMPS2RSCY24z4EfToD2bK24xwh8fpRuO/mH9x9tzIu47jPPPOMJxnJW0be/b10kb7sCwbDyf7+bFhaesUfgq85nZQ+M5P50/tuu/nH2VKJRCIZu0w4AWbESErcPmjZbZZtPpW09H/4nduua3RXjzsefGFNke5RrtUN7Rt0sVZ66NiSiYQIw0o+gKMEpmXWwnTu+PrtN+92iyUSiWRMMiHDdSxMGW4fVJCvqtr9PtX86YOrVl3qrh53fPszNzffd9tNz6Yy1h9ZVuYPM+nMTo/XC5/PJ4wNSZZMJgPD461wFOfbbpFEIpGMWSZ0exl3VSI19mqafodH8/7woVWr73FXjUu+ddtNh6q6O39sWda30+n035qmeYzbhz1eKcQDWKZJhpd6y3+sXp3nFkkkEsmYZEKGoE/nlDlnq+FYP2kN+r//J1demXBXj0sef/XVSMYTWKg59t0q1M95fN4y0+SpHFNiir+Lu43YMS3HnP+t22475BZIJBLJmOOiyBgdmHNWVdVJiqL/WW5v8r9+/Oqb09zV45J7b7+95xs3X/+umUn+jW1mvp5I9P8XeX/1Xp8fPvKKL9ZJHtjYIhIZ+EQfJYlEIhmrXFS1dLbLihPTVPWrfkP9yUOvvHljds345Zu33976tdtWrLFM44G0Zd6bSiX+KZPO7NfI4/cHg2IiAxGevkgStrhtHAq29fe0NLtFEolEMia5KELQp8PeIY+5bFn2ftNx/r3mvXd+9sADD9ju6nHNw2vXxhRLnQnTvJa8QTIwnOu8Pl+A16VSKTGmMv1vQoaoOQvasq0kTOsLZJS84BZLJBLJmOSiFGDm5FCGlt2UzqR/aWvO9751yy0N7upxz6uvHvY2KMcmG5pnHl3gG1VFu8px7EVevz+bJZ5OZxOWJgg8fnYmbZoZK/1drcn41/E6TaVEIrl4uGgFeAAxjrTtJC3HWu2Y1t/dd/stm9xVE4afr1tX4PQmJ6mKcomiaVepqrrUts15/kBQzO9nWhbM7Ehi7jfGA7yvWSOKw+ypRKLKsuzvZ3qdR+6/e0V3dhuJRCIZu1z0AsyIKQDJI7Zta5ft2N//xq0rHnVXTTh+9vwbpTBQqmnKLEdRl2mqsgSOMks39CJ3BDEx0pZJ3vFYnQiC27cNwyOi6Ol0qt2y7Zct23lU82ob5YQMEolkvCAF2GWgqxLpT71tmr/IKOa/TaSQ9Jl4cNWqXEVRSjVHLbdszPDo+jwbDk9kMVmBUsLZ1JxB7tA/FmNeLFpG2lNmA4lFV6VXbr/vj8ctVdX2ksH0turYa5yMsvPrn7653t1cIpFIxgVSgE+DPSvHsRKWab1lmtY/feuOW9e5qyY0zzzzjGbm5uYnTLNYsVCoacZkKOBlpuMokxUVpY7t5Bler5eHwuRkLiHOJMa8iM+nvOcIseOcPa/N7TYEjV/JpWWB5TKV/qCikhlA60hwuYyNoSr6o9vIY9+RMc19hkc58bUVK9rFD0gkEsk4QwrwGfggJG3vJRH5cbrq2E/vv//+jLv6ouC73/2uWrF4RdBW4vleQ405HiXmpJ1SR9OKDEPNdyy7nLS2mDYtoJOVQ8IbIsn102dDF32f6A0JtTiXHwMLNU8pyKJt8TiSipKkpY90t4sEvMmBUkvnv4oMojqS5qOw0a4YTr0UXYlEMhGQAvwxZEPSBr2zWzLp9IuA9S/3rVx5MLv24oVnaEpVhnyZRjVqGWqI7JSgoSg+W0WIbqSopmg+x7JybXJeSXxD5NLySTwztCE5yd227diqrXQ6yMRtw9MGJ5PUbLsv7fi6fVq689gt7yUeUCZGNzHJ0EMGnPLss+6YBgX7/J1moxYIh+l27ICa8HsyfZZXrPsEkhHDtnt7k+F81ervNch87ERDJxLz6MH//Oc/byuKIutJyZAjBfgsZPuW2tzw+Z5tmf9x3223POuukpyBbGX4rIG5VIUd9+mZcPhjB3uJpFliuzOdU6c69y9bxn2i5L14kfNdMvDmFcz1dPa2+ry6HTVhRzQ4ubaq+OneytGAoA01oqkO2WhOxLEdbrfIVcneEz+gKDlwbJ6bErSGgyshj9crPn8SDluBptlnOWQM8mf6Lsg4JFlP049aZIhzVMZWHKWb1qXp73ZCV3t12+lKW3anCrXT1q0uO51O/vanP52Qgi0ZDFKABwEn/2gqVQNwqjKZ9DNqRvmBTPqRSM6Np59+2t8TjfpJDQszGadA04x8kroCTVVJSK2oAxJPBVESrwg9cyESVR+JHXmvToBcUt2B6idd9FCF5aXtWF4NWhTbAbusnC7AOQScTOB+yg66w33+BwMnGJ4Kf6Zv0s/DURU1Q2+hqBoPcUo67SRpXYrqBG42SZAwJywzk6TyTkdROkjQ2+lPt9P7NvqFJvpqgzfirzMac+J33z2fh+STSKQAnwvcpmnbdj89XOtMO/1f31y58mV3lURy0fOTn/zESE8tiASdUKlmKUUZBUWkfXkkTvn0zBSSGBaQsEbJ3QyR2xqAqpCwKkH6qo8cTxJWFlQYwuClhbxXIpvYJ2AlFP/Lfh4oP7meOPU9c/rnT+IjQk2fB0oG1onXk+X8/oMy3i8WbaojLCpL05KkpZ+Ke+n4abF6bDitZGg0kJVQ61hOo2I41UgbVVVBtD1www0TZ2QcyaCQAnyOaJousnOpHjiSscxn1LTzI+kNSy4WODkvMveKWF5YL1d0tcQyrWISzyLyDIvpqSglgWGPNkxiGyJRCpEABWzH8ZEA+ahcU+n54YfnQ+Ip/suWZT9/sH68wWIsFtfzpnMixFm8o/949Dk6shR51HH63GNbVjcda6ft2I3kyh9zFLVOceyj3kjgwJeuuqqRvjs+T4RkUEgBPg/4weJEX8u2445lvQsbP/r6bTe96K6WSMY9JIHKz59fXaLoTgVUrYJsziLyXMtsBVNIWvLoIcihZ4CT8MKOjSAJiJ+eC6+IAJ/CgKiSAJ98fzEzIM6nhsZZnC2LhFlBnIS5jzzodhLmVnqtVxXlIJ3Fg5qiHbYa1UNyiNWJhRTgC4AHh3Ct3KNmJvNcBtpPv73yhqPuaolkXPDwyy8Xp221QjX0CkNhL1atJL+rkm7sAkVVcnXNiJJwhhzHCpJ6BLjP9qmVhmM7IAE+KbKSc4frETHQDIsy1ym0iLHaFaWH3ndQ/dJGH2rp9O5XYe0zHeWgVZuz9/77l11U3SMnGlKALxB+UNgbJmuVkzC2UQ30YEdP56/+5J57xvWE/5KJx2Ovvx5M23Y53bEVJLBlJLAzSGAr6C4uoWo/X/eQ0Np2mO7lsKJqPiEGA1DNT+VikSI7MpwUZfaW6bNNhg5dn35VU9tM9pAt64SqKTtt096lmcrer925oib7Tcl4QQrwEMFJIyL85qDONM03TUf7ybduu36ju1oiGVF4mFHdVCpNFRVUfU8jr3UK+VUVtuMUGR4PZxtHbNPi10B25LGs53VSZKXQjjmEIPO1orqGrxVfI9uxe+jaNpmmVUfXbS9dtS2Kruz85s0373e/JhnDSAEeSuihMHTyhi2Luy7sURz7V0lP6pHfvuH2OncLiWTIeXLttvz+ePskqpsrNVWbSTffNBLUYvJuSzXD4C4+uXRPRrVsm4moyFlcqUyILSPFdvwx4CGLjHG66JaVMVXNaDQzmQbY5h7ylNdDcbZ87ZZbDrhfkYwxpAAPA2ylcliaLNSejGluoYfhyXRB6pn7l93Z724ikZwXP391XYGOVLntKJOoyp1Dte9kFSjTDb1EUbWoZVnc5SeqqhpVztmEKOHVupNoSKGdoLAY0yJsLPpnmmlH042GjJmpsy1nt646GxK6uv53brrpmPsNyRhACvAwwrMrcXiPqE+nUu/acJ741m23vCJWSiRn4cGnV+WqYb1YgTVNUdTZtuOwZ1vh8XqK6KGNWZZdQIoaJqGl2yw7EJSYrcoNH0uxvXhhJ2AgSTSTSTs6i3Emc4LujW0q1LWpjPre/Xfe0OZuLhklpAAPM/wAiCQtHlVHVQ+bmcwack0ev++WGybcxP+S84cTpDKqWoS0PYtumlmKok1SbGua4fMW0udcm8TWgR0RXWmpchXzNrPQSrGVnIWTYkzvTctK0x1UY5rmYQv2O7TmjftuvWFXdkvJSCMFeIQYeAgsuvPp/b6Mab6RtlKP/86nPrXH3URykbBt2zbjQLw1P9NvTFdgz7NtZTI5sFPISykjI41DyPkkqBEy3gyV7hlS16xny0LrCq5Ecj5wm7Gu8bznZMDB7iZL7qjj2Nss4I2MYr95/4oV3e6mkhFACvAIwwkTWSG2knTj73Es6zXbTv/qG1KIJywPrnovF0rvFD2jzLVVTFEUdZqqKpM0w8glN7aI6sIIqayP7wuGvF2qIGWXH8nwwZE50XODFvIJLHpfncmk98Jy1tBt98o371hx3N1UMoxIAR4lhBCTJWpaZpwq2/2wbCnEE4AXX3wx0B0MVqSS9nxFVabBNicpmj7T4/Hk2rZTSIKaQ9c7YBgehfusDYSRpdhKRouTmdR0/9F/bWYmfYjuxDVkCL707Ttu3e5uJhkGpACPMuz1cHjasqw4VcT7qXJerZn2i1+949bN7iaSMcpPtm0z/O3t5aajTVcczCQ5nUaP1BTdMIoVxylyuO3WtoIktsK1HRgxakB0JZKxhPCKuT5SRH3UBxWHzXT6HUPzP3PvLdfInJVhQArwGGFAiMnq5K5KhwH77bRlvxjp6Vh39913f3ieNMmIQ96B8os33yxMpO3ZCgutqk9m0VU1pZyuWy49Svm240So8vJy9x/hTbBnS6+cgCeRjCe4PmKv2DRNnjjioGXbG8h4/PU3br3pLXcTyRAgBXiMcYpHzNOZHbFMcxtV5a95g743vnzNNZ3uZpJh5ulX1xX0Kqnpjm1N0VRjKjkHs6DYZapqFKgqebaOE1WAoDtPtBDcU7OSJZKJgEjaojrJzGRMRVMPO6b9jqlaT31zxYr17iaSC0AK8BhloF3GNC0SZKWaXvdDdV7XHe3Nr956w153M8kQ8OCaNUW6bU+x09YU6NpUxVGmkfFToahagaapOSS2MYW8WzaOhLjSfyKU7GYmSyQTHXYK+P63LNuE4hxQbGWVnbaf/vodN8o24gtACvAYhwfyYAs0W9E77bZpHaP368nbejNkKBvult0GBg3PZTt16dXlKcOcpCueCsWyp9mqM1lVtQoS3EJN13LovMZIXYXYDsCerRRbieSUhC3LTlqOvZ+ejBdVTXni63KErfNCCvA44YMECcXtTK9WpVPpgyrwtqk770a6unbKtuIPePzVVyMpS6ukmqJU8+iTSDunktM6mU5fse4x8qgiifJkBHTzh8nLZUuHG3qzYuuGkiUSyZlhEeY+6o5l9VqWtcuxnadV3fnl11asaHc3kQwCKcDjENEuo+kiDEqi0WHZTrVtZfaTPG/st1ObA7p+4Ku33hp3N5/Q/GT16qhq6QWqbRZDcSrITJlMPusUktMCR1VLDcOI0ImKWbYVU1Q1O8Uei63bBYgXFl7p3Uok585Azgo9P61mJvMevfvZ11aueNldLTkLUoDHMQNeMYepbcvkz62OZdeRohw1TWefpqi7bEU5FCwvOH73/Plp92vjjn9/9d+9XmVmrm6qearqlNiqUkb2dwVpaJmjoIjORIHX642QQRIlQY1RbRDhSkGMj8y9bXmmGDs7RjIjxVYiGVp4uF02ZKkSOmJZ5nNmGj/81h03VburJR+DFOAJAouwCAuRd2eT2JDUxA1da0wnU+30XByjkhpNwXHHUQ/qitno07TWsdJ+/O+vvur1mf6w6qRi0JSoqqCQPPwSE1YJSWghHVyebTsFhm7EVF3jCeMj9DlKihokoVX42FlwBzzagUxkKbQSychxSr5Kv5XJbCSD+IffuO2W37irJWdACvAEhD3jgWQJxjRNfuH+fJ2qprbS517ymJvpwjeTa9iuaDq9t1sU22mD5rSbjtOne719AU2z6InqQy3QNc1j3r9sWUb84Mfw9NPv+cWbCvqbqVSw37I0Jx4P6Kpfd5R0rqIYQUVTcyzLySWRjZJ3mkdebJheYw6UHE3TY4ah+0hEQ/QrIRLSMBkSAXJitaxHy6Fj9mhJaFlgpdBKJGOObK6KaOY5blrmr8iQ/vdv3XJLQ3at5FSkAF8ECA+RRHnAS2a9siyThctS4GQUResjGYtrqhIH1H56nzbT6QQJY4Y8zS5SdEdx7IwDlTzmbBj3QziqA93RaKsc8dF22C1lgdVJNAOGrquW4/jpb3lonZ/E1k9/3Efr/WQl61mBJe+dFm6iZUEVnqwrrkJgB14lEsmYh50AMSc6e8NmZp2ZMf/pW3esXOuulrhIAb5I4QeEBZkn71bIHRWf3YUZEEB+FdB7WpehsuwGp0DfYnnkL5/suyPElNxb8Tdo4XZY+hHxm0JI3VdRespniUQycRA5KlSn0PO/L2Ol/6tm44afPPDAA2ew4i9OpABLzgyLsfsqXk55fzpcelJIB3DfS1GVSC5uWICFNwynmTzhX5qa8/ffvvnmZnf1RU22UU0iOR3XIxXtrLSwJ8yDUZxp4blq+XVgW9k2K5FIBuB6IJNOQ3FQpGn6/Yal/PihV95Y4K6+qJECLJFIJJJhJ5PJkBrbPlXVPqvq+g8feuXNG91VFy1SgCUSiUQyInC0zHFs6Lp2tWIoP3jk1dc/5666KJECLJFIJJIRg5uzuGukoevzVK/3n3/+2htfdFdddEgBlkgkEsmIMtAurKnaVF33/P3Dr73xO+6qiwopwBKJRCIZFdKpFDRNnWR4fN99ZNWa33eLLxqkAEskEolk1GBPGAqKNY/nr36+6o373OKLAinAEolEIhlVRDclRSkyNOOBh15ZfY9bPOGRAiyRSCSSUSeTSkHV9Ard0P7hodfeuNUtntBIAZZIJBLJmCCTSUPTjcmaqv/LQ6+uXu4WT1ikAEskEolkbMDZ0STCuqHPU1X1Xx99cXWlu2ZCIgVYIpFIJGMG0UUpk+Hxo6+2PMr3fvb8+rC7asIhBVgikUgkYwoWYZ4y1dCNu1Rv//9yiyccUoAlEolEMubITolq67rh+d2HXnnjS27xhEIKsEQikUjGJDx2tKIoUU3T/noizqAkBVgikUgkYxYzk4HmMWYoqvp3j73+etAtnhBIAZZIJBLJmIYnb9AMY6Vpa3/oFk0IpABLJBKJZEzj2Db/X9c09Y9+/urqq7Ol4x8pwBKJRCIZ81jsBet6gaLgb56fIF2TpABLJBKJZFzA7cGG13NthzfxbbdoXCMFWCKRSCTjAu4fDNvRVFX948fffHOWWzxukQIskUgkknEDJ2TpHk95JmX/TxJkxS0el0gBlkgkEsm4wuKhKj2e33r89TdvdovGJVKAJRKJRDKu4FGyVFUJmXD+/On33vO7xeMOKcASiWTIUFSNM1WhGx6x8HtFkdWMZOgRCVmGcW1vT/Iut2jcIZ8MiURyQSiqCsPrhdfroVoxhURXG/pa62mpE+8VOwOP18fzvPKwgu63JJILgxOyFKiGrth//PDatTG3eFyhPLxqjeO+l0gkkkHDnq3uMWAm+9FeW4Xmpmb0JCz02X6Yig6HxFa3UgirSeTH/CibPBWRwmJWbJFIkx1c4VQUWpUVaNuyxKtE8knQHQPN0O1UJvU731p5y4Nu8bhBCrBEIjlnOLxsZ1JoOHoQJ2qa0ObE0O8thB0qgm2E4KhZAVbMNLR0D4yeWkQzzSgO2SgrK0VOUSkMnx+KrtOvZasgTqyx6Dc5jG34Q2JOWHJzxDqJ5OPQDQOZdHqX1/Ld+OU7rul0i8cFUoAlEskZIPEkAVXJI+UQ80DoOPteRWdjHfa/vxt1qQj6c2bCjpZDDcSgGj5aLzY9iWM7sFJ9cPpaYHTXIZhoRFhLIKLbMEh/ByqgVMZBwvECmX5Mm1SCslmz4Vine8kSyYfh200zDMvKmN/++sqbHs6Wjg+kAEskkpOw0LJ3S6oJK51EJhlHsq+PvNE0r0Uy3ofuthZUNfWhPW8JnPIl0GKlUOl7jpkAyOP9KFRFknBD0chrTsKOk5OS7IJmJqE6HGp2w8603jL8cFIJ5Navxc23XANvgLxp6QVLzoJBXnA6nd7Urto3/+mtt8bd4jGPFGCJRCIQYWUS0LbaKrQ2NaOj30LS1pEGlaskyuT5pvp7kezpRDJlQs2tgOYLQaEFug9qThmUcJEQ74+FM6JVTYSWbRbWU2ofFn/2nm1Vh7r+P3H7tfMQLSgWXU4kkk+C7x1N19NmJnPPfStvft4tHvNIAZZIJNBIfHtaGnDg/d1oykSQCFUi443B8QTJvQjQBtxWS+ooPFbSUCtFXmwPnGQfeax9okwrmQslUnxym7OT9Xw/gKoiEmgrnUZw6w/xqU/dAMMflB6wZFAYHg8yqeTLVZs2fOaBBx4YF1abFGCJ5CKH++p2tzZh47pNaM1dArtwDtRgLlQS5WzbLy8fclXpI31mT9cy4WSSQnQVw0/K/EFS1XnhCSCx8yUs9lVjyXU3wpLZ0JJBonIzB9Dr2PbNX1958xZROMaR/YAlkosYFlj2OHdt3orGnOVQpl0DI6c0O4AGe7JWhpa0++ou3M7LryzAqiZC0Io/5nrJ5ym+/F0S3/6D76K4dw9mLVqcDVFLJIOEmyrovg2TzfYVt2jMIwVYIrmIYQHmjOaa/gA8M64iPdWygsviejYBHPCCbRJq2zzL9uQ1s8hqBqB7aPFmF/aaPX5kEnEk338ZpR2bcenlixGM5dJPj4soomQMIfIFFOezP3v++VK3aEwjBVgiuYjhbkVNjY0wC2ZDYWFkMR0qWHBdgeW+vU5/N5zeFtjt1bDbTsDqrEOyZjcJ7yvw7/sV5vkaccUVi1BQPkmGniXnBQ/g4vF6ylVv4Ha3aEwj24AlkosYXdex6a21OBi8HEb5/Kwne6FwlrPugxNvh916jES3OZuoZdFva9lsasdMI5ioQ0lJAcIBL/JjQeQXF8MbitBmLL6yWpKcH5yMlU6l3gz13nzr3XcrY9qSkx6wRHIRwzLn9bAgJqk2uMDqgJOz2OPNpGAeWI3MrufgdNSKMjVvCrTKxdAqFkGbtBRK6Xz4rV4snjcZ8xfMRtm0GfAEwyS+bABI8ZWcP9l7SLm8N/IWWZRjGynAEslFDEtdfkE+7MZ9Wc9VoeV0WFg5nMxtttyGy+95Oy7nfr0igYqEl7sQ1WxHZvuz5P12QCu7BNrUy0hwl0MrXwi1aBbU/CnZ/sOF05AwcuEJhKHSdy3bluM/S4YEbgf2eD1BMis/4xaNWaQASyQXMQ6JXmHFZJSr7ejfvVoIYbbvLwmqaL8NwtE8or+v3VUHp7eV3veILGgxzaBD2yd7YdXuEsJr1e8loZ0Jfea15O0uhBIuhMLCzVI/kD1NryoJeUoLorezLdvPV2Y8S4YQvqdoufPhtWt9btGYRLYBSyQXOZz53NnUgN27D6E+FUY6XEoiHBGTKajpPqi9jXBSvVACOexeiO+wXoqZi2wWT1N4v2qkGEreZKix0qw3zW2+HxdOJlHP7H4R15QlMXXBYjdsKJEMDZxcSPdqUlXU6796642b3eIxhxRgiUQiRLi/qwNtLS3o7EkiSXrIs616NAceK47dR5rhLP2S68XyVIK0gW2JbkxCbP1RqKECiC5GZ+2SRKjkAR/fjMXKPiy+5lqYGSnAkqGFk7HMTOpvvn7riu+6RWMOKcASiUSgcVuuY/Fwfic9UhZmRXHwyktvoXf574qxn7NdldjzpRfSX9EWzG+4nPsFDwZFQ6a9BtPqX8BVK29zx4WWVZFk6OBpCs1MZlsgErj2niuvTLjFYwrZBiyRSAQWebYcUda9ftEdiBfDF4QnEEFR1IDVelwItPBwhdjye1o41DwwMtagscX0hT1Jm5zqlNBxiWQo4b7kCpz5fT2JmW7RmEMKsEQiOQknr3AWKWcki4UElr3TkvIyOM0HyXMdoiqDfpPnDu61PDBTKdeLlkiGDh5JTTc8PsW2VrhFYw4pwBKJ5BPhiqygtByB3irYqf4hE0vF8CCjBZCMd2fbkiWSIUfhZMEb1n53re4WjCmkAEskkk+EBTgYjaEoCFjtNVSnnaGv8PlAv2MH8tDT2SUFWDIscLOK4yjLqpdZRW7RmEIKsEQiOSs8lvOkqZOApn38wS29UBw4JMBd3b1QpQBLhgFuTlE1tQBeZalbNKaQAiyRSM4KV2TFk6YgFK+FnU5wZO/C4UE8gvno6+0Vbc8SyXBg6IaiOPaN7scxhRRgiURyVliA/eEICkOKG4YegiY1EmA1lI9EIg0rk5ZhaMmwYNN9Zjm4bCyOiiUFWCKRDAoeerK8ogR2/W7+4JZeGDwOdJ9lIJOUmdCS4YH7tJNxN9c242NujmApwBKJZFCQE4xoXj601oP0wXJLLwDHIUdaR7/tRSaTlH2BJcMCN29omh6B6VnmFo0ZpABLJJJB4TgWwrn5iCpxmDzNoHrhYWhFM2AaIST6eqQHLBk2NFUjA0+92v04ZpACLJFIBgV7Eh5/EOGQD5kTW3nsSnfNBcBdmvw5iPf0cJjQLZRIhha+dxU4C//91X/nqbnGDFKAJRLJoHHoX05hMawTG4G+DhLQC6xCbPpFXxR9fQkZgpYMG5Zt8tDls3NxSYFbNCaQAiyRSAYND8qRW1QsxNI8TiJ8wX2CbRLgCPriJMBSgSXDBGfxa7qen7LTU92iMYEUYIlEMngcB6FoFEZuKWx3Yv4LwrGh+GNIJvpFJSnD0JJhgdxfTdVURVXH1IAcUoAlEsmg4bY0XyCAkE+HOvVKt/RCcKD6I0ilLVjptFsmkQwDZNspKpa4n8YEUoAlEsmgYQH2B0MIaSZgBKgG+aQqhL3ZbK3HQ1lyxrOiez68qNmytK0jk5ECLBk++N4le2/m008/7XeLRh0pwBKJ5JzQDA+iYT/srnoS19Myofmzh+o3g9aTuKZtBcm0ib6eLvR2NKOn8QR6G6vEwu/7qAyGF0k1AJM8YBmClgwXnL9AN+jk3mCwMFsy+igPr1ojB2GVSCSDRtN1HNu1DeuaI/AuuD3bDszCafjEdIVmezWSLdXwO0lEPQ4Cmg2/oUJXFQR9BjnNGjki9I88kp7ePhztNeBJtODT185BKDdftAVLJEMNG3eKqlrpdPq6b3/q1g1u8agiBVgikZwTqqahu6kBr6w/BFz7e1ChkHeRQbp6B9Tjm5Gv9+HTt9yA3FgEOeEAQn4vDI8XmqrSq0FbZ71crnhSyQQe+Pt/RksSuOuez8AfCrueikQy9BgeDzLJ9Lfuu/3mn7tFo4oUYIlEcs6whL723Is4pk2HHs6FkepBSdNu5KQSiFWG8bd//w8wvF5S67OPlvWf3/8X7Dxeg6s/dWc2BM1tdRLJMMACbGbM//j6rTf+gVs0qsg2YIlEck6wSCaTSUTUNH770jx8cYaNoqb1CPV1Ij9SAM3wQ/X4BiW+zORp01EyeTI0HllLiq9kOKH7y3GcOe6nUUcKsEQiOScUVUXj8SO48eqrce/n78TvfOlz+N9/9seIluejL9UPK2MikUyIbU8cP45Dhw6K94xpmnjrzTXIZDKwLAuvvPQCdm7fBp93zM0U91HI8ODwu2jvloxLRCY0nJJn1q4NZUtGFynAEonknIl3dmD58uUktBmsev0NzLtkMa5beSO6+7vQ192LVDqFeDyO7//r9/AP//dv0NjYIL6nknjX1dXi3XVv0/o+/Pv3/xXvvL0WdnbKOLHNWIT3jZPHUol+twVbMh6xsx5wUb9tF7lFo4oUYIlEck5wEpXhD2D3+7sQy4kiEAjiN796BgsXLkbC6Ydm6PB5fEKoWHgb6uup0ssmVrEA33TTCmzZtAkNDQ244oqrMGXKNNiWydHBMYuiKji+ZxcOb1qPdjomPg5RzkaD9IjHDZzgp2lGzM5gTAiw9tmvfPWv3fcSybDBFRV3X9FPW1SNFh6kgSo4gWwDHPOw3nh8Abz31mok+vrovQdr1ryByy67ElNmTsPyyy7F5MlToJMQT5o8GVdcdTVmz56TbeMlIpEIvD4ftm/dgq/f9014vR40dPWIMaazIcKxBd+73W3tSDXVYuHs2TheV4/8sgpxP9uWTfewOib3W3JmDMNQLSv91gtPPL7HLRo1pAcsGVYURYXH64OqOEh1t6H1xGHUHNiLo7t34tje99F4dD+66o4j3dsBxcrA4/FQhe4TldtYDklezHA/3WhBAZKmhTW/WYV1L72D7qYutLe34aabV2D55ZcLg4q9xMsuvxLXXX8jVXoe99vA22+/iWPHjmLXrh1ImxmEI1FoXq9oWx6LcLtvW30NFi+8BLPmzIFF+6x7DDRUHcPud99Cw9HDY3bfJR+F+6DTNR0TkzJID1gybOiGAYcqq7pDe3Bw7wEcqutBdbeK2rgXdf1eNMapEuu2UN/Wi9raRjTX1qCHvIx0bxc8hkZC7KeKjqfv5Hab7G9KxgZsIHW3NiPV2ImAEkLGSmPO4vnC8z2T4ZRIJbBj+za8+uLLWP3S69i0cT0y8Qzqa+tx+OhBmLqBgpKyMeNJ8jGw8cj3nkqvJ/btxqduWYFUKoVDVTVIZzLoq63C3MmTcLS6GiVTpkkveJzAkRgrY9W98ORjz7tFo4YUYMmwoJPH09vWgp0bN+JAhxfNoXnoic1GMmcG0pFKmJEKZCLlSIXK0B+sQK+nGN1GIVozfjSSIDfV16Oj9ijM/h74/T54AyHhichBGsYOKolw7aF9KAwXIWWnMHvRHKQSSeTk5pH3mxXhrZs34RePPYFt723GtnVbcHDHfrS0NyOaH0N/TwJdJODp3hS6mpvQQsZXMQn4QKh6tOB7l6WUM7W536jt2Gg6dhh33HobmpoasW33HsSbG/GVz9+NZCKB9lQGpZOniqxuKcJjH47M2JbV/cKTjz/iFo0aMm4iGXKy3lEj3nvnPRwx5iE+5SagYgmMginQw/nQAxHo/lB2CeVAjxbBKJoGpWQ+MuWXoq/yBjQUXoNDxiXYUmtj3bvbsGf9WnTVV1HlrMLw+mR4epThMHR+WTlypk9BfXutENxYLIa3334LHR1t7lZAMpXE6lWrsPmt93D8yHHEimP4rXvvwbU33oA77/4sZi+ZAxMZJBJx8IQNXDmOlojxPcXi21B1HHs3vIO6PTuwf+sm9HZ3o7SoCKFwGH19/ag6sB83X3sNFixciEPHjsETCODI7p1I9vXJ+3IckL2/1PyfvLgtkC0ZPaQHLBlSuAIyqdLd9PY61MWWQZt+FTR/GIpjUa1NC2fD8gNwcuHP2UXJts1A9QWhBXPhhEuQDpagR89DWxxoqqtFD3nFupNGKEbC7fFKj3gU4eS5aH4BaqoOo6utBXfc9Rn0k0d4/PhRzJ03X2yTk5ODwsJCFFeU4Irrr8Qtn74Nl11xBaZOnY5LFi3ErPlzUN1QTUI+AzMWLRMe52jAbbh87x3ZtQNWZytuuOJyLFmwAE6yH9vIi7/60ksxa9Zs7Nu3B80Ndfid7/weuro68ehjj8Kg77dVH4M3FBHnQ96TYxuuo2zHSdtW4hcv/+Lxbrd4VJAesGRI4fDhif17UINSGCS+XEmLwfoH5dW4gszb08J5LXo4D0bpPJhTrkV7+U04qM3Fhv1t5FG9haYj+8GRzmw7sWSksS0L4ZxczL3mWth+nk7QxHXX34CjR45i08bsWPeRSBS333kn7vrSPbjtzjuEMIfDERSRR8nrKisnITc3D4WVUxCMRFzvZGQZ8Fr3bNqAoJ3E1770Zdx88wosWrwEn77j01DivZg7Z67Ypqa6Gl/+8r3w+wPYQsKskFF51+23wUuGQyAaleI7DhD3mG3HNB15btGoIQVYMmRwRZbqj+PQiSaoM2+Awm157PWeL/yguGKskcga+ZOBKVege/LNOOJdiPcOtGPLW2vQXnOUuxZA19kXkYwk3O5ZMnUaSqZPF4Ici+Xg03d+Bhs3bMArL72I3t4e0d0sl4Ta8zGGUktbO3SqDTm7eDRg7/fAlk0oDXhx31e/Rp6wipaWFrFOo/uqsKAApSUlqDpxAslkApddfgXtq4UN776Db33rt8X2nlie8H7lTE5jHzaSDI/hV71qjls0akgBlgwZXJF1Njei0yiGHi2h2tl01wwBLORWWrQRGrllwOTLhBAfNuZhw84T2PnOW+hrb852eWKvWzIykJHEFRobP9y/l5k3fwE+RSKcSCTwzC9/ged+8yvs3bMbzU3N6E/0I51O84D4aG5swMvP/wb9lg1fMDAq3i+3+fK41vGWRnz5i19G9Ykq/NP3/gn79u0V69e/8w5mzZ4Dn9+PN9e8geWXXS7C5Px+2vQZuOLKq/DqqlUonj5Ltv+OI1RdV5FBsftx1JACPErww3rqMhHg4+jt6oITKuIPbukQwyFqk4SYfl4I8ZSr0FF5C/ZmKvHuhp04tPld2GZSCPGw7YPkJHzNVT7PJMKBwAc5LTNnzhJ9gpctvxQ+nw8HDxzA2rfW4LlfP4tfPfM0fvyj/8Kjv/wldhw9gUkLFon215GG/2ZXexv2b1yH/p4uvPjKS3j17XfQx4NrnHLvXH3ddaivqxOjei1bdina29qwbdsWfPau38KunTvRlTaRX1wiIgCScQIZe4rjlLufRg0pwCMEV1S6GGTCK0b+UWFBdbKLpjiijBeewo29ifHasd+kSkjRPNnw8XDCv89CzB5xwRTY065Fc+mN2N7iwXtr1qL52EERluaRtiTDg7in6RzXHOfuYn3Iyc1312TJyc3FwkWLcd11NwhPcfmll2LJkmVYtGSJCOU29vShdO4CxPLyR7ztlPc9xQlj2zfjliuvwKKFC7Hr8FHkz5iDnGgM06dPF9tdTvtdUTkJHR3tuJS8XzYyXl/1ChZcshB5tN+ryROumDVXGnvjDI620L8S9+OoIbOgRwAWXpDQdjfWoPrwQVQdPYaaEzWor65FfU0tGmhpaahHZ3MT0r3tUCDaKOD1B0Q4VWjZcAvaEMCVWryzFVUdNrTi2RfW/jto6LywIUNGixYpQiZUiq6MFy1Vh2G11yK3IE/0IbZGZF8uJhxxX4us4Y5WRPw+xPvjJFwzxH1wKhyy5fA0J1sVFBSKpbq6Cps2vCvaTXMKOGJC3oCikuE5MkKmkWFWdXAfZhYX4nN3/Tfs2bsXgdJJQke9iThuuXWlMO78fr84ngA9izysJvcNXv/uOuH9Hj18CO9s3Yppi5bK5KtxhsbNVA5qnn/i0V+5RaOCFOBhhtuYuhprsWvzZhxsTKPWKkCzXo4O/1R0+CrQ7q1Eh1GCViuKlpQXTZ1p1De0oK22Ct1NtVCsJPyBoBBjZkw/6FRRsd9+5MBBoHyJGIx/xGADhYXYF4QSLUW/rxBtHT3oOrYHAc2mir6QKndNDKogOX9YjFi8OMRfR55vX121yBpevGQpDu7fj+3btiIYCiIv/8Pe8Kns3bMHu3ftxPVXX4ODe3fD1nW6fOSRklfM14cH+DA83pPDkQ5L27DioHrfHtz16U+jsLgYv3nuN6gio6Bm/2585YtfQln5h6OTXq9XDJPKlNO6oqJiPPXUEzAKSxCTXY/GHZw4Z1lW5wtPPPawWzQqSAEeRrgCaa8/gfc27UF9eBH6ixbDzp8JxCqgREqAEIlCqAAIF8IJF8EKlyAVKkfcV4xuvRCt3Pe1qQ1t1UeR7mmFz+eFLxQRnsJYzbZkQ6Gj6hA6nAi0nNIR8oJPgfsTk/JrwTw6n+QNm+wNH0GqpYq8GA+CkZho+xsvUYUxAYsuiyIZk3zfxfv60FBThdajh/Clz38e8xdcglhODoqL6f5NJbF16xZUVVUhn4QpFPrwtKubN23E2rdW46YVt+Kaa69DiDznd1avQsjQkO7upOelHs30222Ndehsb6e/rYruSWKAjqG85+nSN504ihXX34BQOCQ8XZ0MuBgZDz3d3WLyCG7COB3uZseZ3k0NDXjpjTcwfeEyYSRIxhfcxOfYVu/tf/SHD77805+OWmUqBXiY4IeSu+RsXLcRTcXXQ5u0XIz6xG2S/LzywBQKi8XAopL3SJWc6g1AC8RInAtIQMqQCJAYqzlo7UqipfoEEi3VCAT8CERjcOiHxprlzcfn9+qo2r0NdukCOiavEMURh71hwye84YSvAG29GTp/R9DfXA0NJvyBgBhrejSSf8YLfA+LgTHotaO1BTWHD4AnHkC8B6nONgTpfr2HvMUBWGy5vZQH3+A2020kxCdOnCDRUsX55ozinTu34/rrbxR9bLkSZK/y2KGD+Pxdd2HOzJmYPX0aZk6ejMJoBF5SyVbysOuqTsAficIfCg9ZohM37TTX1aA8Pw/lFZUoKyvHzBkzyZhYgMOHD5GREceUqR8/Xv/qN15HazqDYjpe6f2OP9igI2MyHujBI7956uGkWzziSAEeJliIag7swd6+XHjm3gSyt8gbND/Z6xJhVHqYXVEW7Zr+CBTyjtOhEvQZeSQkJlpOHITV1YhoTky0b44lb5iPLkTGgd3TjPrjx6CVzaf6m9tbRkOEs96wGswVxkwfj6iVUNHS0Ig2EuNERwucTJJEhkOeHjGgB3t69HQK0WG/5mL1brjphGmsqUbV3veh9HVjanERLl+8GMsXL8Ji8nqPHjksxLagsFBsy7CHyJ5vWXkFYtGoSLaqJm/4ySceQ21NDb745Xsxxx3UguHuPjyM5TXX3YDcvDwUFhahtKwMkyorMWXSJEylVx6Z+X0Sc40MpnCM7q0huN/5uir0jB7YsRXLli4V0yNytnaQjIhgMIjtW7di6bLlZ7z+bAQ8+6tnUTh9ljDiZCRl/MHXlQyntOmYT7341OOdbvGIIwV4mODndu+u3eguvQZaKPf8QrGuIIshGj0+qOF8EVYVQtLei44T++BXTUQKuALkMXTHhhCzZ5NXUIB0wyERqtOKZ0LhQTJGKxFqwJhxz1+/vygbVYgraGrpEElwHfU16G1rRLKvB2BR1jUhJtzeyZm+PCADH1e2OuauY+LNhIOPkY+3ub4Ox3Zth99K4fJFC3HtFVdi8aJF4D6xLLC5efkIk0f6xhurUEj3H4vnqXCbKYspC3FLS7PoN2uaJm648WZESZgHeOXll4TXWVpa5pZk4fPOo01xW/JkEuKg14NN776DYG4+edOhC77XuV05SF41GwU9LU24ZOEidw3Efu7buwfLL73sjALMBsU7m7egcu4CKb7jGTEvofLLF558rNEtGXGkAA8XVEHs2XsEqfLLqfJnb+ICH1SucFhIyDPRwoXIkJB02360VB9DpvU48qiyM8gaHxN9EalS0qkCzivIg916DM3HDwG5k6EFIqMowlljhiMTHOJXIsXIhEqQ9JegxyhAp5qL5n4DTV0pNDS1ob62EU211ehqpAq6tUn0EzUTcdF9zDB0EbrmLGCNDQuupCdARczCy1m+B7dtRqatGdcsW4obrrkWixYtQUFRkRDEU+FEJPZe1659iwwWHSWniSjD7ajr3nkbM2bOFMJWW1uDpcsvFSHApsYGbFj/Lu749J0fO0oWw23PlZWTYNBp3kjbF1TQvaRdeDc9NrBs2o/W6hO47rrr3VKINmD2zLnb0ZkE+PVXX0E3GWH5peV0S40No1dybggP2HE0evcLEuAat3jEkQI8TChUIR/YfwTpsuWibXfIEEJikUfshxItQcJTiLa2DvSc2I1YJIhQjERvDHS5YQ/DQxV2fkEujN4GtB95H0nFD50Ts7iryahVXFkhFlEFMoxUfwRaqAB2uAgmCXIqyB5yOXo8RehS89Dm5KIpoaOhy0Rjaxfq65pQX1OHtroqxDuakYr3QLVNEcLUvLRQpe7YLMbjR5C5MuL+511trTi2cxsWz5iKW2++GcuWLSMjqlAc0xmhy8htpyyy75EwttH3p06dJsR1gNraWmzZ9B5u/9Sn0VBXR95zPvaSd8n9adn7XbhwsZjk/mywZ15JnjAbRcdrqlFYVnnB4se/2d/dhTyfh451uVuavXK8f3xsp8Oje/3ymadROmeBMBqGJUNbMiKQwalmLPu5l5587LBbNOJIAR4mWGOOHDyCZMF8ET4ecoSI0AUM5sCKVqAz4ZDI7YTfSSBWXJLVmVGuHPjvGz4S4aIChNUE+qt3o7ulAQhSpU77nd3JUfQghDGTjSywo8Nhak6CU8lDVkN5QKSQhLkEGZGdXoZEkITZV4ouvQAdCnnMSS8a2vrQ1NCMlpoTiLfRsWVSCIRC4rj5+MZ6Bc0ePO/h8QN7sf+9d6Am41hKHu+ll19Bwnt2w5HFm8PHubm5OHrkiEi84mNmoWWxevKxR3DZFVeKSRg2bXwPn/7s51B1/DiOHD4skp+uue66M2Ybnwk2BMrLK7D+7TfhI0PT67+w9lcW4G4yGkqiYZHJPQDvTyF5/GcyPLZs3Ig9J6owafbcIWmLloweoluZaT3//JOP7XOLRhwpwMME9zltrjqCLl8leVj52Yp+OKDfFQIfLUOfEkbLcTLmuuqQV1wqQqSjXUlwW51meJCTX4CCWADeeCP6qnYj3tNDbkYutECUT9YoesSncFKQLfHKoswCw56y5vVD9YXFNImK6DaWDWGzxxz3l6JTyUFr0hBi3Fp9DGZfu+gP6wtG6NDGQLPAGWCvt4ME6NDWjcj3aLjlhuvFUItt7e3YsH4dJk2a8qHhJT8JHhWquKSU3jk4fvQY9pCXu+f990X3pJtuvkW0Ce/csR3TZ8zE3LnzREh74cJFg/79AThJKp3ox87d76OE9u9CvGAW4N6uTsQ8+ocEmK/5mcTXNDN45JGHUTBjNu3H6MzcJBk6+BpbpvnOC08+ttUtGnGkAA8T/HCbiT5U1bbCqFyYndVH+KzDAIsF/T0tym2ahWhtakacRC4nN4ZANGfU24VFRUWVWjAaQ35BHvKCCrz9jeiv2YP+jhZYmoe8zhyohtsOyCI4ljgpzNmFw9cszty0oPlCYt85U50FOREoQbcSRUt7H1qPHwASVMFzGJdEfKx4TCwwbJxVHTyA1qMHce3ypVhx001YtGSZSJrKyc1Bd1cXNr23QQwl+bEh6NPg7OHKykrhDcfoNziEu5QEfaAv8LGjR8S55EQuFuzBer6nU1xcjHVvvYlQXiE8PjI+z1MIecjXhhPHUXvkoBj56mxseHedGK5y6vyFUnwnANzjwbbN9c8/8fh6t2jEkQI8jPAAAg17t6IvUA49UkBe3jCKsAjnOiK0a0bK0Bk30XF4B/xIIVbEQ55y0sHoCgALEHf1ieTlIT8vivygilCmDWbjfiQajyEV74OjeaH4o1BIjDmKIE7XWK3seL+EKFsfCLKfE7yKkCbPuEeNkTHUgt6a/cjJicAXjo66McT7yRGJQzu3we5oFSNBXXXVVcghQcyuVxAOh0V/Xh5qsam5CTNmzhLrBgN/PxKNoqiwSMz5y117BuDkprq6OpH1fCFwe3tPZzsOHj2KwvLzawvm/Uwlk2g6RNcmHBL7NnPWbHftR+nr68XD5P2WzluIAJ0fKcDjH06kNE1r1wtPPv6GWzTiSAEeRjxeP4KGg7o9W5COTCIRpkpOhCOH8eElQVC9QSBWjh4niJYTh2G2VSGvkLwFf3DUw6FccbFmGV4fIjw2cF4OinL8yDVS8MfrYDcfRKrpCFKdLSJrllSNTmSA3BWvEDiFPwthZmUeLmPmPBGCTGJMb1UOWUeLhRC395noOrIduRG6H3LyRlWE2QA6/P5OOCS+937xi1iwcFG27/NpsHdaSh7sa6+8jEXkBXMI+UKxSCjf37VTZBd/Es8/+wzWr38XC5cswcCsRI0NDWIfBrxx9qDffON15FdMFvfFucLe79E9u7Bg2mTc+ZnPYc/u98W+8XjV0VjM3eoDnv3lL9AUT2bbfsdCTwPJBcP3kmlmdr/45BOvuEUjjhTgYcUhkclFEHG0HtyOeEalSrlETC4vNHi4PFL6XR5kgAUg6S9CW1sXuo6+jwAZA9xnmK3/0e4+MSDEfC54eMicfBLj/AhKcgMo8GcQszvh7T5OgnwUVvNhZNprkeoiUU70wTbTpHMkzjzAh0EeFo94pXE/XfqsZgfRyJ7gUYSvAS2qLySGHu3JGOg8sgP5ETreWO6ohKO5m1FjzQl0nziCb3z1a5h5yoAYZ4JDyieOHxNtn+wRXyhc4W167z0xp+7HhbXrmxqw6gcPQtlXg1ayu3hISGbN6teFYcN9i5lgMISaE8fR2NGJgpKycxJFNjjY+615fzu+8bWvo6SsTAyj2dvbI9qpOVTeSb9r2SbauT383XWi3++sy64U51AYWpJxjxgNy7GPv/DE46M2IYMU4GGGRYETkHK9NkwSkp7aw0ixdvjCULwhEQbJOnJD/FBTJcFtlSJLOlKOThKA1uqjMFurxAha/nCENGL0s3T577MYKYoKjy8o2oljebkkxjEU54ZQmutHachBvh5HLjoR7a+Fv/sotPZjcFoOCY/ZajuBTGcT0vEeqohdYeP2ZIO8UPaYOclLMArHKowhDWpOGXpNHV37N6CktADeQHhEjSARck0kcHjLBnz57ruF5zsYOAqxf99eMdnChcJeNWdJT5sx4yNjRA/AHnd0WxWuCZfjzQPbUbl0IXLII62vq0VNdZWY7J/h44lR+epVryK3rFKEpc96Puk7PMlDvK8X+za+i0xXO2771J3Csx4Iu7P3y49jZ2cn/c0aNDU2Ye3aN1E0az4KSs9N6CVjG1H3Onb180889pRbNOJIAR5uWAhJhKM8zF5OCDE9Aa2zCqn6A0iyaKTTdBW8UIwALeTJDbR7CoZAMNgLo99VY6Xo9xagrbMP7cf3Qkl2I0reueEPZL2xMWDVcxv1gBizZ+wNhsWwltHcGHLzclBYQKJMXnJpfhhlBUFU5PlQGnZQ6EkgV6HjSTXA132MRPkQec1kbHTUIN3bAToDUHQPGTxBeuhYkMVfE39zRBDGED3w0VL09JvoP7IJ5ZPd0OkInXfN0HFg62Ysnz0Lt6y8XQjYYPB5fSIZi73WU/v3ng/8Nw8d2I8AedYlImP6w6QyaTz/4CO41spFYTAKqyeOzV21uOzqq4VIbtuy5UODY7BYJshr3bZ5Eworpwiv+uMMSq5s2fOtOXwY9ft348pFCzF7zlxs3rxR9F0WkzHQ+uwwmuXC0+YhNnk/N+/YgckLF2ensJNMGMRUr7bV9PwTj4/ajEhSgEcCqhS4WvAFQyLUWpgTRHFEQ8zpgb+3RghGqvlY1otLJeAoVDFrJBgeEmUOrQ6ysvxY2AujnxAzBEXK0OOE0NLUhq7q/dDMfiFyHl9A7ONYGc4yG6LOCjIrJofUuf3SEwiKGaE4wS1CFTBn2wpxzs9FcQGJcy5V7iTM5VEVeVovwulmeDqOItN4GOnWaqQTcUDnLkUcfciOd8znZ/hhQ0whT7gCnS3N0NqOoHTytBEJRXOGfE9nBzpPHMU3vvFNMTHCYOG+khtJgJddeqloN71Q6uvqRP/g6eQFn86hwwdx4rk3cXmkHOxnlnjD2Hn8AGILZmDqlGnY8O47WLR06cnsaTYIeHCOzpYmMbhHyZSpZ+zOxsKbTqWwb9MG+K0kbrvxBlx77XXkic9EY0O9mKGptaWFxLYEHhJ6rpi5exQLvMnz/27fjtJpM/mmdH9RMhHg+8eynb4Xnnjsh27RiCMFeARhQWEx9ZIQh2M5yMuLojAvhOKYByVBG1GrHYH+OqqcD5JgkGiQB5fp7YRJdYpC4qMYfuHJcWWeXc4RHkGLvWGRHFSCLsuP5sYmdFYfgpPoIc8kAC8JHHsLY66uYUF2RTm7OLB5J+l8sjhrJBRsRPjCETFgP/c/zSPPuaggiuJcP0qiOglyHP5EPcz6fUi2VIn5ZznjWrTTir8xzGJI+8vhaJAItx3chjyfiVhhCWnG8IY12TM8uG0Lbrh0ORYuXuyWDp6NG98T4yKfb7ehU+nvj+PwoUNnDGm/88ZqTN7fgYpAjLzhDN2uFkzygtdU78WcxYvEQB+cWc2JUgOwZzxl8hQc3L0TbT29yC0uEffHACy+fT09OLBpPS6ZOhl33HY7LiFvliff4OMpr6ggsQ3SdywxlCYL8Kns3bMbh6prUXyBfY4lYw8WYLqmPCfwf7pFI44U4FFACAhVxjzyEs9mxB5ojMQiPy+GkvwICbIPJTEdhUYcgWQTvF3HRCJSijy4TLwbtkpi7A2JkDX92rkJh9iW/jaJDg9lmfQXo8sJo6W9By3VR9HfWg/FzggviQdq0Fnw2QHPat3YZECc6dgGxJmDvnx+ORPdH44ikhMjg4cEOY/Prwf5niSMnhokavci0dUOx8tDUo7A6Fx83T0BZLxR9O5fh0lTJoluQVw+HPAlY++v9cgBfPlLXzkn75dhD51HsLr0sqERYDY23n9/10cmOmDP+Kmf/RxadxxH0104bPegiozSnsIgEgFdJDNy+yvPhc1e76n4/H6UkfCuXf06oiVlH3jIZHgk4vR72zfipiuuwC0rbiWR/XDom4eTLCbPt4i+z12mOFpwKuz9d6ZN5BQVi3tLMnHg+48e9d7f+vIXHn7uySdTbvGIIgV4NGHRcAWDnnzR7skhVs4KFqFV9uDyoyjJC6A4QoLsTcIXbxDhy/6m4yLpyPGExZSFQh3PUYj5K2K6w0gJUoES9Gi5aEsoaG5uQ0vVMfSRGGcSfdBVhyoqg7wJQ2SB8sxA7FVxBcdWJL9yuy0PzM/hO1HGFRn9Pk/qx39HVLa8jCQDwuwaPDwjE3fFCsWyYeuC3DAKQwr8yWYka/ch3tEKhAvpnITd7mLDBJ17nlCjp6ONjKvjKCYPbrhC0XxtmmurUej34bobbhSCfC70k4Bt374NV119TfaaDgGbN28SAnxqJvSB/fuQMU1Mu+EKlF63HBVXL8Xka5dj+lXLsfTyy1FCAhmnfenu6sas2R/tr5tDAs2h/SMnTqCovNI9nwr2bHgH1y5djJXk+fIoWh8Ht/+eLr5837z08ksIlVbCx4bLMBlJktGB72fbsfody/vwC0892ucWjyhSgMcQH4gFLfSZQ6sDYVX24HJJlIUHl+OjCtWEr68O6YYDiLc2wvHFstMeciVxHkKs0t9RSRTMcAkS/hIxXV9b2oem9jia6hvRWFuLzsZa9LQ0IN7Zjv7uTjF1X6a/D6k+8sozKbFYqf6Ti06CrJF481zIA+IspvfzeETlyxWeSE8aqXpt4PzSwv2JvcGg6IucT0ZOQZg+xxvRc/x9JNIOtLxyYVSc07k8V6Il6DqwAeVFOSI/gK//UMMCfGLv+7jxyivIc5zslg6ehoZ6VJGoXXb5FW7JhaHT/mwmj3rO3HkfGoYy4A9g7sJLMOOSBZg8fTrKKitRSF4n9/flbGcWz0Q/ebNHj4jJ/M9EYVEh1q5ZjbyKSfB4fag+uB8xxcKXyPNnL/lcqautweq330HlvEuyBqRkQiEE2LZ6fd7gT3792M/jbvGIIgV4LMOCwWLMokEfOUOaZxgKRKLIIUEuyAujiDzjYLoVybq96COPSomVigkFxOT/5wILDS1iQgLyitXIwOxAJejzklCQd9zuxNCSCqCh20R9Fy0tfWggga5piaO+sQ21je2oaXCX+nbU1tahproRtTX1aKitRyt5Yp1NtehrayLx7oOdTsDQVBHq5jAsi4WQoGEQoo/iijG90z0+hHNykU9eMbfLcnexzvoaMb62KrzhczyXg4KMEm8IyZQJpWEXKqbPoMpg6I+bPcGmIwfw6ds/hVCYjuUcOUgilkqnPzRW8oXAld7e3buRX1CAAloG4NA4C7LBhplbdjo8VeIudyCPMwkid206sHcP+ixH3FPHtm3EN7/2dRFePh/eenMN2pJp4VHzvSKZWIgQtIOMYvc/9dyTT7a7xSOKFOBxxQeCzCFr7jcbYuHIJzEmD87orUfniX3IeCLQI4XnJxwsfsLrY69VI884CFVMQFAAO1RMHnIp0qFSpMIVSIYq0B+sQDw0Cb2BSvQG6TU4ObsEJqHbKEKXtxSdRgk61Xy0IxetdgwNcY2EO4HGpjbhWbfW1SDZ2Sw8aA51e8nI4C46IyXGA5EH3esX3cUKckPwkDfcfvR9Opc50KNFwyTC5ImTodN1aAvKC8LwhaJDerxcwSQTCaRam3DrrStFmPVcWf/uOlROnoyKikq35MI5fuK4aKetIC/3XEhxJjMJ7DJ3PuGPwn2d+7H7wEF0t7Vg8czpuP7Gm9x15wZnP//6179C3rRZwnsejuiEZHQRAgzHdFQ88cITTzS5xSPK0DTqSEYcrhAsy+TZPKCTSBZOmopFSy/BFdPDiBx5EYkT20Q3Jq6UzguucFiIecQpK50d1YlDyh4P9FAMejgPeqwYWk6pmONXz59Ey+QPloIp0Evm0jIPWtl8oGwhrPKlSJVdikT5VeguuxotxdehOudKHNLmYlt3HjYcaKcKfyt2rV9HXtt+OOmkGGCBPeORwKZjZSc0nF+E+UsW4fJZuXQuX6JzucNNeBti6ByzgZMqWYaj+/eL8zuUcAUT7+1BbiznvIaS5HusqakRk84jdP1JxGJRdHacu8PBXaLYoxdDlH4MM2bORmdDLdIdbbj9U3e4pedOU2MD2nr6EMnJcduTJRMVexStKynAEwDODmUh9oYimDJ3Hq5cMh2FzRuQOLQepM5UEw/BZRaCTAtXRkKUecmcsqQ/uvDkE7Qo3P1JybYDc9uv7gvAiORDz6uEXjwHTsUyJMquQkfpdaghQd5rTsWGIz1Yv/ZdkcFqJfvJ2/edMew41AjDRhg1AUydt0Ccy9y6NUgc3yq6gZ2vPfOx0LnTJy3GieY4+rvaRbv4kEHnK9XfjxwSkfOhvb1NhH0LCgrdkqGBf49HmjpXxDCQBBueH0c+72sygRuvuRa57gQT58OunTsRpN8air7PkrELV0ua4jn30NAQIQV4AsHC4ZDYFk+dhSuWz0Vx23tI7nsDjkoeJA/JOFoMiLdYSMA5w9j1rFmgWXN0nx9GTgm00nmwJl2GnoobUR27AlubPFj/1tuoO7ALuqaL0PRIwEYNJ4gVT5uJqy6bT+dyI5Iswvq5J/N8InROVF8EfTlzUXP40Icygy8UNljMVAK55ynAx48dFyNDiYnLh5DcvDx0d3e5n86Nsxlh7Fmzx37d9Te4JecOP0fbd+0QfX+l9ztxYWPbURy/pugfnX1jhJACPMHgtkyLxCOvrAJXXLkYU9MHkNr+a9K6ZHbigrEIC7MQZfKWWZBJaI1YEbSKRUhMuUl4xRsPtGH72teR6e8V4/mOBAPnsrByGi5bNhe59W9lQ/tDfR4dC1rlEhyvbkImlRxSJ5sNiVOnBDwXjh45jLlz57ufhg5OtrJMS5zboUaEzCdP/sQuR2ejuuqECD9Hc/PEPSCZuNCzplmOPbQW5jkgBXgiQoLGFVxuSQWWXb4El0Q6gR2/RLr5eLZdmGcRyqY4jU1E23M2dM3tzdqkZeiddjv2JUuwcc1b6G6ug34ebZrnBZ1LbnPMK63A5cvnIVa9BqnGw9nJHoYKMj70SBHa1Hy01dVkR8saZdg7aG5uwuSpU92SocPr9XHyCzKZtFsydPT3919wFGHdureRVzF5SKMRkjEL3ersAYwOUoAnMJzJGcotwCXLluLy6SFEj76E/j1viHlZs0I8/G2qFwQ/F64QG7llcGbdgqrQEqx/ZyM6ak+IriYjAye8WSiePB2XLp4O36GXYXa3ku08hO2DqgKrZCGqjh4dlrZuDqWeSzi1q6tTtLXm5J5f+PqTYI+cjRqTjMShJjc3Vwwveb60tbZg1779KJs6XYafLxJsyxq1ilAK8ASH27OMQAjT583HVUtnYqZzBM6OXyBRewCORgKm0zIehNhMQ/MFoM24Bs2FV2PjezvQUVctJmgYEWgfWITLZ87Fkhn5cN5/TsxLPCQJbgx5wUbRDDS09SMV7x3Sa8Jdfngwje1bt7olZ4dDudFoFB4eJnOI4e5QnNzEo2wNNZMmT8Gixec/deLq119HIL8YvmBQRAEkExe+vobHw3OkRN2iEUcK8EWASCgioeCuSkuXL8IVU/0oblqL9I5fI9VWK4RYtGsOlZgMF+SRcf9PY+plaCm+Gu+9uxldTfUns2OHG35guZvStAWLMSc3hcze14fOC+ZuXr4Ien2lol/00IU/FeHJtbY2o66u1i07O8lEEqFQ2P00tLCHz9P/8QT45wLfx3wsPB70x8G/y3P7ng/VJ45j084dqJwzT/wtycTHnZ501JJjpABfJLB4cEgxEMvFNO6qtHQWlhYkkF/9GjI7foVEw2EeFgLw+LOiMixeMf0mV54iK/uUhcvE3xvE3yRPkbcypiwnT/gqbH13A5J93fQzQyVYnwwn5ajkFc5ffilKEweRqt41dMltigOnZD7qqwcvlJ8EX3Me9rO3rxdNDY1i9KnBwv2GeeCL4YJ/v7fv3Ibf5S5RbJjwDEdDDTfX/PKXv0De5OkIkuEhvV/JSCAF+CKDQ9IseLGSMsxdOB9XLJqC5cUZlLW8DWz/BZKH1yPV3UZiTILG7cQsLkIkTxXIT6qcBtbRtvwd/i7PqES/5dCrZTnIpNNIJ/rF3Lz83mTPhm5Fh8PhH/mbZ4C8RV7jmX4F6gJz8f6G9STMVDYsRsNH4QE7ApEYlly6GMETa2B2t5DRMgSiQMeg5U9BU2cCGTo/Q3E0nNAV7+9HVVUVpkyd5paenXAkIiY/GC54CkCepelcGBiA48yjYF0Yv3r6F2hNplAxcxZdBun9SkYGKcAXIcIbpspMNbzIL5+E2Qvm4vIlM3DljBDmKseRX/Ua7J3PInngLSTrDyHdH88KJE9gz4NReILZV7GQWIrF/czrhNh6hYhnqFJLtVSTsG9Aeudz8O7/DaKHf4Pc4y8h7/jLiNH74IHnoOx9EandLyN5iAyAhiNCgGyFRM0gQRbt1Kfdqq7g6rNvxqHeEE7s3TEsntHHwe3BBeWTsWhWMZy9L5NNQIbHhRoAHIYORNGj88w+TUOSDW3QOTmwby90Q0dxcbFbena4/TeVTIqQ73DAInqu3ZBYgPkMD6UA82/+8qknsHX/QUxfvBwaGX7S+724oHpk1LLt5FjQFzNU0XBIlWdd8ociiOXmosCdL7fQbyHH6YSnp1pMf2g1kxC3ViHTUQurt42WDlg9rbD66LW3HVZ3E31uhtVeDbPxMKyGvTBa9iLcvgc5/SdQbnRiRqGOaSUhTC4MobIohIrCIMrzAijP8aAkoqLUn0bUbIGX/qbSehippmNIk3fJFbXii0D1ksDzgCLcTYk9bfaESfztUBE697+H8pI8eP0jmzwTKyhAvGYfWnoyIonqQseM5lmauK9zTqIahZWTxfU5X1io+ro6sX/rZnzhS19GWVm5u2YwKNi6eRMWLVkCYxgSsU4cP8ZDAGLqtMF75Y0N9WJZsnSZW3JhbN2yCU89/hhOtLajcv4iRGKxYTM4JGMTzh8hI+y1F554bIdbNKJIAZacFGL24HSvT4RXc/JykJ8XRXF+GCW5XpBeoiRooUjrRa7dili6Gfl2M8LJesRSjSh0mpFrNaFEbUeFP4HJOcCUPAPTSsOYXFGI8vJiFJaUiMkOgtFcBMjD4lmdgtEYwrEcxHjC/PwcMgDobxZEUUqizEZAzG6H2naURP0gEm31MC3aT284O+MTh31J8FR/DP1pC07tLpRRhT5yAuyIOZJ5ZqrmfZvQa+TBiJVemAjTNXAUDUrNFkyZOYMvzXnD7aUN1ccR8xr4/D1fPKfELj6HO7ZvwyWXLBLjcQ81tbU1ovlhxsyZbsnZOXbsKPoTCcybv8AtOT+O0+/88qnH8fwLz0OJ5WHy/IWI5uSes0cuGf9w1MzOZDY+/+Tj692iEUUKsORDcMWbFWMVmuGFNxhCkIQympMjBJJnXiqkpbgwipLCGEppKSui1+Ic+kxLUT6KigtQUJiPnPw8hHLyyLsOQxPdhXgC7Ozvc8j25CL+skL/acIA4Llxg8II4CkCySPPD6EoqCBH7YXRRV544yH0tze6YhyC6vFDzalA57HdKA7YCOXmZ49hBODz5QtFEA1oaNyzCclAMfRIAYlwhtaeT0jaEX20Eyd2YkppDjyBIP8Rd925wYlpdUcP49brr8X0GbPc0sGzbdsWzOV5e4O0D0MMd4viTOPpMwYvwDwTEo+iNXXadLfk3OB7Yt07b2Ptm6uxfsMGlM5diDnLLhdTIUrxvTjh+clt09xAAvy2WzSiyDbgYYYrwVOXkUoUulBYWDgZhduKeVQtHheZPTMWO0+IvFfyHAJRElgSu1BevnjPiycchSZCxYb4Dn+fM0xFVygOHZ9JTFiUxWKL7cTf5O3p+0YgjFhRCcqnz8DcBbNx6aJpuGp2DMvzulDZuRG+fb9BaverSDUfQzx/Pvbu2kfalx7R88znqWTKDFy6oALevb+ifTkOhduuzwc6D9w2n8qfi+rDB8lCP/92YD6HGfIYz0XkBuDwNU+ez5nHY4WmpiZs27rF/XTuvEPie+jAfjQ2NmLq4uWYd9mVom1ciu/FDdVIFxBnujCkAA8DbFXx7D0GVZ4mZ/rGu8Vi9vdCVx3RBYNHceIBCcaTIA94xx+IZHY6xJPvaeF13I4m5i2m7S8EYQTQ75kZ+m0hTD6E8wpRNnUa5s6bicsWTSUxzsGy3C5Mbl+PnJ6DIqmGDYYRhfeTjpn7j142vwyBQy8i2XTk/KeDpHOnVS7G4apmJHq6cF4zJNF9xddFoz8fDJ77uMh8X3J/2wu9hkMK7dOew4fx4vPPuQXnBreB9/X2wsgpwIxFS+n4FHF/SSSjhRTgIYaFNU1ie3THZmxe+zY2vrcd723Zn102vY9N6zZg14b1qD/wPvo7W6GpCjz0HfaOJZ8ACQGLvxB7m3zjU8R4zvyZWE6e8XWLK7Hsmquyk/mPsHBk/56KKfMW4oqFkxA7sQqJY+StcQY3d6k6F8ij1sL56M5diMM7t59T2+2p8D6xF3u+Rp44pmE6j2KfzvG3+/p6MX3xpXh32za88uLzbungOXhgH1r6kyifu0A8p1J8JaONFOChgioUzqirP7gX69/eiG3NHhzyLkBN3jWozb1KLDV5V+NI4FLsMadgY62KdVsOYeu6daglMbZTPOetd0S70oxbqOL+QIx5YAwS4/wiFJZXILeo6LwF50IR7c7kNZbPmI2rlk5HWccmJHe/kg1xshCfCyTC+vSrcLCuDx311aNyX6R54IthGmWMQ9vn4tnzxA219fWiKaJi/iK8u2MXHn3oZ+hoa3W3+Hga6mrx8M9+io3v7ybxvQQhznaW4isZA8gkrCGCxbdm325sOdCA1qKrYJYthpI7BUq4EGowh5ZcKMF8IFQAO1yMZLAUcW8ROqwgmlu70FZ1BJnuFoTCIdEliL2Pkfbixi2uIIvQN4vgKDJwzcI5uciPBaB2VaO96hBMby40kZzFFf9grit5+d4AUqoP8UPrUTllCjnSLMKDvCfICOFz0V5bjauvuEIkGg0Wzjaurq5CDS3Lll963tMZfhJ79+xGlISwctIkt+STWff2mzhQW4fSqTMQCIXhDYdRR4K8Z/cu9HZ0IOD3Q9ez3n4ykUBvTzcOHTyAde+8g7XvrkdrKoMSMox4ikEeSEUiYUQWtGW9/fwTj73jFo0oUoCHAK4YOxpqsWHrQfRO/xT0kjki61fhwR25whXJR/Te4WEU6VXVRKISi7LDYhwoRo+Wi5aOPrSeOADE2xGhCtzjDwhRkYw/+Lr5w1EU5McQcnrRW7UXvb19UGJldG+QoNG9cHYcqOEidLW2wOg4itIpUwdvYLgC3FZThWvOUYB5Uvunf/kLkXF89TXXDsvIU5zRnEP3eHn52fsm7961E79+6SVULlgMn3gmLPg5Uz4nD/0ZC3UNDdh34AD2H9hPv7sX23bsxPbd7+NwdS1a4v3w5hagaPJUBMMRkacgkQzAAmyZ1jsvPPmYzIIej3Cw07Ey2L19J3rKr4FRNJ2Elh5yftA/zoNlQeb19D2u24xIHrTSeUhOuR71Bddia4OKjWvfQdPR/SJLU4alxyccIvcEI5g+dy6uWjwFs3EUyq5nkag/lB1VjIfo/KQkLbp/OEyrzroJexsSqDmwR4ztPCjou5xBnc6YSKfPbd7d8opK5Oflo6mx8bzbn89Gf3+cxPTsnjUn4K1a/TqilVMRo30SmfQEn1tOZmSjpGDaTOj5Rej3BtGp6Ej4gnCieQiWVqBk+iwUVU6Ch84bf0ciORWOWCmKne9+HHGkAF8gnDzVWluN2mQYnsrFVDNQZfdxwnsmeFsWY9uE7o9AL52PxNSbcTx8KTbsa8audW8hHe/Jzn07Sm2bkvNHtDWqGgoqJmHxkvliJqqSlnXI7Hwe6c4mEmESoU+aUYm8PS0YRXrm7di+6wg6m+pIWAfXLquqOlQSnraWFrdkcLCwff4LX0AZeae/fOpJmMPgNfI405FIxP308bDH2tLWgdLJ0z4SDeLPfH4DoRAKS8tQVF6JAloKyYAoLCsXg2sYrvDKSJLkzIi6eug7ug8SKcAXgPB+6V/VkSOwSpdkx+49F/E9HR5Byc5AD+VCm7QM3ZNuwZ7+YmxYux4tJ45QZWKINi7J+IKtbBYBfziGKXPm4IrF07G0MInY0ZeQ3P0yMr1dyM5C9TEeMYmQUTgNXWXXYuv6TUiRQTaYrHm+V3iksfr6erdk8BQXl+Cu3/q86MP96EM/R/wcZy76JDgpLZlMIkr79kl0dHXg9ddfRV9/gjzxj6+qWISFyNKryAVwP7N4j3ZOgETySUgBvhCogksnE2jsTEOjCpK9lSHByoi2YiOvAvb0G1GbewXe234ER7dvEt1KZEh6fJJtf1QQKy7FnAVzceWiyVgc7UTkGAvxa0h3NcEhj1gRk0+cJsQcIZm8VMz+tGv9u/TZPqsxxuHaEHmBVdVVbsm5UVJSitvuuAOhcAQP//xB9MeHRoR5FiTe8zN5wK1tLdi8ZSMef/Qh/PBffoDXnuWJLmiFNDwlExCZhHUBiMHuO9uwr64fyuTLoLjtU0OGY4lRkZRoKfqNHLTUnECm+QhycnPgC0W5LpcW/jiErxn3VQ7FeLztGArCKoKpNqRq9yHeWouM4hEJety9irbmL4jvcfKeklOO9ppjCCQaRVj7k64/x2I4XF1zaD+uuvIqMfDLucKJWJWVk8iLrsN7G9YLUVa17CT/xiBD4acT7+vFzp3bMf+SBWhuasShQwexY8d2rH1jNdateRu7Nu5EzcEaJNr6oWZIsHUbk+bPyx6QRDKEcI6DbVm7nn/i8RfcohFFeXjVGnlbnyfsidYe3Iu1JxToiz4LmOeW7DJoeCo+qnzNrmaotZtRnKnG1NJclE2fAX80jy0B0mobFnngQy3IXOmfjIo62e4+kqFDZVGly5vpj6OrrQ1NLe2obelDmxlEJncGjOKZ0EM5dAno3FvZ8aXN3lb4dj6BG66aj4LKqSLc+nGwl7xjzSp85xv3YdbsOW7pudPb04Mnn3gU+97fg0kVU2mfnewAMrz/JMjhcIj+1tkDauyVNze14NCBA5g5YxaS/Un0dHbDTjvIJNNQHRWGasBDhqdhGCJqUJtqwrX3flm0aV9QE49EchqcI2CmU498feWK+9yiEUUK8AXAHsX+rZuwJV4BY+Z1InQ8rGhUISXjcFqPwt91FDl2G/KDmpj8IJLLYzHHoPM4zCJcx1X2B4j+qacW0CanhjAV3p62yX6LRJYnSaDKMpNMcNUvtuEK0PBxeJRFmSxHWs+VvxTlCycrxCSuqQR6OzvQ1tKGhtYekBajxyiAkj8Vev5kaIGICFFnqnagtO4VXL/yFjFYhri+Z4A97RP7dqMy6MN93/y2W3p+tLa04J//8e9Rs68apfllSJPBKe4b+qcZtP/udh9Pdlsrkw2f63zM4h+JLnnTOi3aKV2exPnImDjcfhhXfuEexPIL5b0mGVKkAI9jWIC3r1+P3ep8eCYtFe10ww57AYTZ3w2npwlGvAW+ZCuCdjeCmgm/V0fQp9OrAW8wCA/PQkQVmU4exQc1pEKVIE+QwG3NQCqRoIoujXTGgmk5SGTIG6H1Jokw1X+0efaLqkJeD3k7fq+KWMiPcD4Jf04+PMGQGB7Soo0HuolIzg/R7YiEySZxS/b2oJvEuLWtG83tvWhPaej3FsCJlEPLKUdmz8u4cVYA0xYtIUPozPkHLHSpVBIH3l6Nv/jTP0fhOUzKfyZ4gI4ffO9fkWlJIy+WLxKqWFR5VqvBwk03LK70NQHvI/+GEGN6z5502kqjO96JngSdA3pdeucdmDLvEpEUJpEMFVKAxzEswDs2kAA7c2FMXS6yVUcEFkSqpOl/oqK2SIyVVK9Y1FQfdDsJzUlDo1eVBNFJx7NCfLoAaz4hzpaiw9G8sOmVF0v10KsKh15hBLjGFN8RXazot3QrAU+6C15aomoC+VEPSsrLRXKR5gnANLOzH0nOHxYiMXsWCVOGvOJEDwlRVxe6ehK0xNGVNhDvbMfC6fmYvfRSN8HrzLAXfGjbZswpLsBXvnbh9cyuXTvww3/+d0SVHIT8bHyRR+uuOxt8XB96FUfoiGhKOpMi4y+BXhLdNN1D3D4X9oVF0pZvVgmW3bzyE8PtEsm5IgV4HMNtwIe3b8Gm7mLoc24mtzTlrhlBRPswCyQJJv+jissR3THIG+X94XZh9nTdCu8kHLLk/qdCzHUouofe0u/QZ/HqhkRFuHkA+o7DIzhRZW+nk3CSJPiJTvLCmxBMNiJf70N5WRGKJ02BL5IjvCNZYV44A14xXVQynFJI9fchlUgiY0OM7uQPBj82BM3wtU8lE9j79hr82R//sRho40J5fdWr+MVPH0cpeeMGPQeifZbuv4+F9oGNMtFsQfcQGwxpui9TGToOMiJNul85sUvXdCTSCXEPVuRVwmv4kKLPjU4HrvvyV8QMRp/0ZySSc0EK8DiGPZSWqqN4fU8XtGVfgsIe4mjDFRQLKPsk9J/7v0/AvfwDFfjJivz0zy78++K3Wayz09XZVEHa8XaoPQ0IxOuRYzahsjCC8mnTEcorzIan2TD4BJGQDAI69yymIoQrPrN9lR0D+2ywsXh0z/vIhYk//KP/4ZaeP6l0Cj/8wffxzmtvIzeaS7tCRgLdDyobbafBHjI3Tdh8r9ArH4O4i+hVU1i8uQ3YAw8ZhB56TZBx197Xhpkls2CKSIqD4x3Hsey/fRa5hSV0vDK6IhkaRluAZTekC4SH+zuxby/M0sWkR6d4i6MJCx1VdOe28HdYIAeWT2Lg9y3R9Url5JlgDEqkBKlACXrUGFq6E2g9cQiJ1lr4PBr8oRAMr094ciK0KoQk26eZP59cqEy2I38CdI04EUmMAiWE7WzXyoW2i+TmYv/uXcgPh1BWUeGuOD/YU508ZQq2bN0EJakg4AuQBGcNMyHE7sKeLG/roXvER96s3xtE0BNAwBtAyBtC2B9ByBdEwBOk9X7a1hAJWa09zWId93vn30kk4kDYh4LyCnH8EslQwM0clmntfOHJ0emGJAX4AvGQqHTVHUerGYaeWyZCvhcdLAJ03KSpUKky5QkEMuFS9Gq5aI/baK6ro3N0DMmeTpjxLmT6e6FYJlJ93Yi3NSHZ3SGWRFc7WaMJGP6gEGjJ0MJZxp5AENs2vINlS5fC5/e7a86PcDiCQDCI97ftQnG0hAwtPwksL4GTCwutWEhg/SS8ftqGw8pe3Su8Xo0MLtHkQYgmFPrHZUkzgb5EH3KDuSBTgww9B52pblTMnk1byntDMjSIfsC2te+FJx5/zi0aUaQAXyDs9XrJwzu+ZztQvpQ+c2UySK9kIuJ61DyIBE+/Z4ZKEfcUoNMOo6XPQWNXEjVtcdTWtaKquRfVnTZqOjK0pFFLr9UNJMYdzSJbV7RBS4YM9pZD0ShaWlvRXHUcS5Yuc9ecP8WlJdi6bRNS3WkSYF82suF6vx94wRxyziZbnenfmWBvuIWz/MkjZq+Zw9Rtnc0onjkzm1A4RuEIDtcBg17o/FzEtcWow/eVbduNLzzx2BNu0YgiBfgC4YcnGIki3VqDxqY26KVzsiJ0sXNSiMnLCeaIaRczwRIkQmXoD1Wgz0fCHJ6MZGwaEuFKJCJTkMibg86eJJSGXZg+exY3Ero/JhlKovkF5LVuQWEsitLyCwtF82AZppXBji3bEA1EBx8SPwssvBx+buhsEO85HB3nSUnyIsgrKhbh97EEiymfi0wmLXoBiATEsy4m1R82DDIost24pBSPNNzsRfdSPQnwI27RiCKTsIYAnoQh0d2J9WvXoz7vCvhmXpMdFWtQc76OFiRuQt/4lRZxF5xSqQ1RRXoS/htk7YvlNBSqYB0OO9bsRrh2HS6dU4yK6TOGrDKXfBhud2+qqUbXsQP4s//vz8XE+BdCV1cH/upP/hzBTAQ+L4nJEF03vmXaetrQ1d+JIHnB3Dc9OKMMl638lEjsGvJ79DxhD5+P+ejuXWivroHm8L3urjwLvGm0vAQzFy07+TuSkUMXRlPm7W+svPkGt2hE+WhtKDlnuNtPIJqD5ZcvQWnXdiT2vi6kTAyqP9gncSTgGo3noPUE4NCrTU+/adnIpDPICKudJJjKHNUgF8QvtgMfA4mj+O6FwBULt4/zaGGcLc6v5CGz+Kapkk1sfRZFdW/girksvtOlLzCMcNewkklTUNPQhF8/+7Rbev7EYrlYeOkS9CV76G4fyvtdQX64AEXRYrpXgAzdM221NXS/8ghcYwduhjq6eydqt+yE0ZaC0ZGB0T6wpE95/9FFp+0bt+3F0fd38g9d+HMmGVfIEPQQwZYrh6LzYwGYTYfQUXUIGU8UeqRAeMijFpYeEF0SUg57ZdrrYNbvgV27C57WA/C17UegYx+89Kq0HgZaaL9bjiHTVg2rr4O0MgFb9UAxeJYe/h0egP9C2rnd/dG8MBNxpI5vRrDmXczJSeGS+TNQWDklu8/SExhWLBKzEzt3oebgEcxffAny8i5sTnKP14N1a99G1Hf2OX7PFc6e9pExyFnTff3dyJ82Bf5AiNaMjXuEQ8l7334buXYI0XCOSEbj9nBOSAv6Q+K91+PNfvaF6H32s9iGttUtBQ0ttZg0b64Qc8nI4Yagq1544rFH3aIRRYaghxgO7/V3taPqyDEcqe9Bu1ECpWwhPAVTxIhEDj2sPOfvsAoMP8TkWbLY2eTZZroaYLeegK+vDrmeFPLCBqKhIHw+bmfjPpjc9YeHnbREaC+dccR8rfFEGj1JB/2mirhtIGVEgXARlFABtHA+NKpERAYrG+3sPnPIXbTNnXJsLKa8P2KgBt4fM7s/ZKREErUoDduYXF6IgtJScrhDYrCGsRSGE0lF9JByG99EgY+ns7kRm3/5a4SVIKZdOgN//Kd/Ko71fOnr68Of/8EfI+bkwmOQgTXE4sieNWdHV7dVofjKSzDn0ivFaG6jDd8Xib5evPvkk6j0ldHn7Dnk/TXpOe9J9CLAXa+8ATHASFe8E9FATGSBn0xAsx0c667Czb/9LdGrYqyFobnb10QdUGe0Q9BSgIcBFmEesaizqRH19S2oaelFhxWEmTMFWsE06NEi0iPyKmlbMbLUgHCdq5fM4sfCICZHyA6KwQ+LGCe6twVOVz38yVaEnB4Ux7zIzwkhJy9HjJxkkDXOGYDi++zR8s64+8C/I4Q7nUI6nRajLvX1xdFHgtzdm0Q3i7JNhoZD3r4vB0qEjoc8H8UXhkqVTVasxNGJ37GTPXDIm7Z7muBLNCGm9aMk5kFxQZT2Jx/+SExURWNt+EqdDIyUmUZvbzd568kPKsxxjqrpaDhxFDXvbkVRrBTdVgf+/l/+CeUXmJD1wF/9FeoP0TXmCUGG4VzxKFhdvZ1AeQSXXHP9mBAFNloS8T4cWvM2poQqPmTE1HfUkkFridB5YbQYrd3NWYOOntfJhVPpOcs+7/y8Hes8gQV33pZNyBpjAuwLhkQzg53mwXTOsY4a40gBnqCwCLHAmcl+9LS3obWFlo5etMVtxB0/kp5cIFoCNZhH4kXC5Q+7E7HzQ00LZ2ecRrbTBl0u/o+sZjuTgJPqp6UXdn8XtEQn/JkueJFEzGsjN+Ila9uLcCQoup8Y3EeXQy6uUGd/k//n3gL0h0/+VX4vKgu3+wiJI487zRM3pJIpqnTi6O1Loj+ZQXcig3gaSFl0vNBgKR7YKnnXThoqeQEeJYMIOUWxkIFY2I9YTgShCO2PP8h/SFRSJ/dhjMDjfNfVVaFtzz5E4hmEyNlSs6d+3MPXNdnfh0xfAj665070t+He//P/4Yorr3a3ODs8KcL27dvEDEns9eXlF2D1Sy/B2l0LP3nAw3WeeBQsS1cQjpHRNgYuBp1KJDNp7GtvwuTimSefHxbRI02HUJ5bgf5UHB197QiRkRoJRFFHwjynbK7YRmxLy/HGg1hYWC5GAxsrAszHwtVQu24jM6kYsxYvF7NVjTUD4UKQAjzBYRHmhYdiTPb1oL+vF91dPcKb7OlNoDdFD7CtIeOQ16z7SLh8MFWqwNxZj06FR93SrBR0kjnFTJLAWfAZCkKGjYBXpUWnh1xDIBiA3++DNxCAZniFxzMguuf78AjLngWZjkU8mGQJczhZjE2cTIpELvZIeOadTIbH/KWbm8Pbhi7mjeXFR/vE0yWK/WEDQhgBY+/240nsW5rqUf/aalyfiaBID8CTHedpwsDXk3MTuMVxV2cDvPfehN/6/D3ZlYOADbH1G9bT/ZA9K9y3+J2XX8WXzVJEDL8YPGM4EPch/fRYGY6SDdSeTBJP9J1Afsn0k3cJm7LHW44iP1xIohtBd7wLYTKye5N9QoynFk6jZyR7jvjZrG88jN+JzISPBXiMPRNxMqI3ZlrRdMkULLz6ujER+h8qpABfJAhvktsS6T0nQ9lmCun+fqRTaWRYuFjEMqaYApDbYC26KqdW+PxQeuhm0TVFtNka5AUY5Glw30PDoM8kcJpOMkGeGwscX1QhcCy8w2GxcgXO//iVKuGBfWVhHhD6gUqeX3kX2GsX64djf4YI3leTKvcdzz+H21p1LI6WCZEZu3t8YWgkGbX9HXhnlg9/8t3/45aeHW4u6OnthY/nh6aT09nViV8//UtM3lCDS3MqxDm8GGAB7swk8J9te5FTPPWkAPMAJG29beiKd2BGyazs80D/DjcdEKIc477x7nPAAtzYdAR/WbgEfo2jB2PrbuMGpXYyHB6PH0P4jhsxacqMCTMtpBTgixCu5Ol/J71J/p8QJ9Ex3/UMzyBS/CDQl+irtAhhEyXiQeatxQPN78/w3RGDjmtAjJlR3ZfzQCOjZueGtzF1+wl8Lm8WbDoYriAnMmwwPZk6jq/969+gvLjULT13ahrq8Iv/8de4xz/VzQOY+Ih2aRLgH7XvR+4pAszwvX+46RBKc0qRG8wjz7cDjV31mFE8K1sHuAwI8J8VLBqTAsx4FA2He1vwjL8D8//bXQj6Am4Ea3zDApxOp9/65m0rbnKLRpSL4ykZYwjBpJuXQ7YmL+T5ihljWFDpRucELZVDx6ct5ObSFSPvlrazyEUW36VFeNS0XEiIecjgYztlGU/ww1hfWwV950HcFJlE51mZ8OLLeDQd05MG3lr9hltybvT19aKxsREK1cf9eX6RuOY9QxPKhIRuD5ZSnmKRxfhUOGub+zA3djYgnupHU1eD8H65/FRYjOnJHYOy+wEZOr4ZoQIs61Zx4L31wsD68NGOT7iOUhUnTK+jcjhSgMcKp4iWENKPW9xtxJMvGTK48oz3x1Gzbh1u1YsR9QSoUh3/Fv5gsOh+WhgqxvE33xNe7GCwTAtbNm/CM794Cr/+1TN4Z+1b2PTeBqR8OlZ3HkdLXxc8pwnNRIRlM0hea4BulY5EL3g2JxZYXjhClRfKQ8gXxtHmw/CQAZ0XzhPh6YFtePuedD/8tgODv0O/p/N6NsbHEFzbWIqDq6OVyDlYixNH9kMjg3VC4Ci5z46SFsqBOCQSQqXKZM+GdVhQ1YMrY5WwhimJaCzClWtA98Du6cd77VVYdsXlnygA+/buwcsvPY/enh6UlVdg+owZqJw0md6XY96CS2AVxbC17gi8vUkUesN0Lie2sWjQueIkvT099eizM+jLJNFHotqbjotjzwvkCAOvKFKEpGWirb9TrO/L9KMr0Y14TytWhsox1Rej8w4kUnG6KBYJuxfZ6TlZ5kcf3gcvGQz5joGNdYcQmToZfp/fdQjGJ9wMSAfQc7iu5j/eefTREX/opQBLLnp0w4Oq44ehbNiJz0amkVeSTWK7mODjLfIEUVV9AkftXiyYf8kZQ4xr31qDrVu2YO68BVi8eCnmzJ2HouJi5ObmIicnBwUFhSifPg3ByaV4+/0tKE2oCHt8IsQ6UeEjK6RzV6Aa8JgmciwH+WIBuvra0U8nksU3YSYR76jHDBKwAqrq88jrLbFVXOnLw2KerMS28HJvLV7zGtidaEd3vA2GmUKEhJjbhjnZkb5yTvA1HMrYKl/HXCMAu7cPu/qaUDz9g65X4xEWYNuyO7t0VQqwRDLSsIcRT/Th2Ko38FmnCMWB6EUTej4dnSqjYsWPAwcP4mBvM/LLShAJ8pCPWd7bsB6739+FFbeuxOIlSxGJRrMexGnw5PulJaXo86vYsn4DFgQKqOIez9X02eH+scVGGJOMIKZ5IrREMZNep9Dn3eQZ64EYOrrqsdJbiKtCJZhK66fTMsMbRSV5vj66D9/trsYT0RiaL7sHjQVTcdQfxkEzjhO9jYj3d8BHAh3RfcIL5Zzqj/OLOQ3Sp+ow6FV1FHBgm710Q+GwtwqdvHF+b5DXzp75OUco6FKWecI41lCF1qCOotLyMTeIzmDh+9ex7S4pwBLJCCMkgR7APe+sxfKGNJZFyy5a8WW4GvbrHhRZBlqPVWH3gX040daIhG2KMOOrL72A2+/4NGbNmv2hLN6Pg0fW2lF/FF2HqzAtlA9zAp/bAQnzajp8tPBrWPci4Vh4t/M4UpqGnp4W3BqbgnJfVBg7vJ2HhJLPCg+8U5XuwW4ng7Q/CjN3EjKlc9BVPBN1sWIc8fpwMNWFup4GZJI9CJOgBg0vDE7KpO+zGPMrt7uzGB7sasK+eItYjvS3ozrRifZUHF1kbLbT0pTsRnWqBxn66yzq52Ie8d/hv1uoeLCt7hC8kyoQDIToHhl/13e0BVh2Q5JctHDo+ejBvcAbG/CV2Gx4yXO7GLKezwYnASUyKdRTRd/uddAb8+KI0ocpC+bhm9/6bXerM5PJZJBI9iMSjorP1fW1ePz//TOua/NgeqQQaRKkiwH2Mk8ku0RCWkA18HZ/IxYYOQiT93pb3gwUeQIfCiez1xq30ziW6sURJ40DJLhVuWVIlMyBVjgNmqIDfa3wtFUh2noCZe21mJ6MY5bmxxR/LoKeoIjm1Pd14u1kPUKLZ6Js9gyEc7JTTSbi/ehtaUeqqwcKd3nUFESKCrFjwwas7I2gyB8553uf75NNnTV4s0zD8js+I7KYxlt7cHbYYPPEq70dM569++4RvzmlByy5KOFBUXge29rVb+IurRT5vpDIBpZk2/l4Evx8qtQ54aYg7qC+ugYFVy/BvLnz3K3OzCMP/QyvvvgicvNzUVxcilgkCn9JAdZsWo9Jjh9+ET6d2LA3ya7Uc20HRKj2xpypaCVj5o78mSKacDjZjgXBInGeT4XDxqW6H1NJbGeRITOltw3hpiNINR1ED3msVjgfTslc9BfPQHNeJU6EYjgIC0f6mtGd6EBPKoFNejemfWElrrrjNsxesghTZsxExdSpKJs+FaUzp6F83ixMWjQPU5dcgo50HHve24zLjIJsEt453v+8dQkdX0NzHeq9NgrLK8WQteMJ4QE7ds+MSOhHLzz66IgPLi4FWHLRMTAQyu61a3B1K3BJpBSmqDIlA3BAkwVCJ0OFu2RxW2FjoQdLl1/qbvFRent78G/f+x7ijf04cvQQVI+KispKVJZXoNMLHN68DTPJW5voZ5q92RQJ7brOany2YA7yjQCm+GKo9EcRJG94R18TlodLT5PfrKBx265H8yCHvlNB3i0Pbjkr2Y+yzgZojQfQ13IUcYW2zK2ARWLcS95xQ34lDpppNPQdxu3f+RquvvEm5Ofkiv7dbAzwopN3HPD5EA6FaAkjk0rjkZ/8BL5jLSjUAvDYCoK6l76THblusGLMv1tK399afQB6ZSnC4YjoLjleEMdq28lQSn302ace7XOLRwwpwJKLDh5w4/DencjdcQwrY9NEdulgqhsOufEcVqrlQKMvjNWFJ43QaTGoMr3QLkD8bY4McJLQ5o5qLL3hWng9PN3gR2lra8XLz7+ASXmTYcYzOHzwIA4c3o/2thZ0dnRCO9yIqT4W4Avbp7EOC3CGztmm7lpUKgHEFC9iqhfxZBK7uxvRbCdwWaT8Y88Dl4vrxu28ug+FJMaTVQ9mmRamxbuR11oFs3E/ejtrkTb8UGPlMBt24Ut3XYcVK24VSXBng8ehDgWDKCGvuMFj4WC8Fce6mtHV2y3unygZAdwkczYxZkMtbHjhS2Swpa0KJbNmCWNtvCBGbLPtRNLBQy8+9Vi3WzxiyDZgyUUFt/l0tLfi+G9ewFe1SSj2RwaVHMT9Yrl/5/Z4EzJ+qpjOMVw3krAAcAWbY+lYFCwUny90b3XyxF7qOITK++/C7Ss/5ZZ+mLq6GvzZ7/8xJudMJRHwIpGMoyvZhXi6E7fHpmCxkovgRRKCTlsWfta7H0VlpQj2pLPtrl4dfXkBJGqa8DXfDDGwxWDh+4+HNeHhH+OZBFqsBKrsDI7oKrbaFm6+cgZ+/9vfgEdMBTl44qkEGUht6OnsQkttHdqO16Lt0DHorb0ojDuYEshFUSDKO0Be/ZnDy8LLpkP5TftB1F8xG5dcdiXM9PgYK1rMDmearWoGy75254oat3jEkAIsuWhga56rkO0vvYCbGyxcllNJnsrZxZcFjAX3192HMeXzt6KgtGRMCzDvMc9GtOPtd7F0fx8qwuR1XuD+cleW1mQvnot24U/+6e8QDUXcNR/AIejfve+bqAhOgoe8ZD5vPNVkY0cdyhIpfKN0icie5Qqbz3s2b3fiIQTYNPFrrRG3/+l3YKcyMM2MGLSiN53A5n9/FHep5bA+fqyTj4XPqUb3MX/Vskw0J7rxJGrxx9/7e1RUTMpudJ7wBBqdPd1ob2lBe2MT6vcfRtP7B+Br7MF8IwdTo0Uia/pMnjsbCF2pOB5JHEPRZ29DSWnFuJiwQQqwRDJCGCQKe7ZuRP6Gfbg7bzbd/YPzDL2qho1tVai5shL3/d7vIxgIuGvGLiwCD/74h5ix5hhmxoqGJMGMveDX2g8j8IUb8KUvfNkt/QD2zv7tX76HnWu3Y0b5LBJfM2v00N9u7KjFAlPDnXTee+wk8vTsOZyI4egBAX7eaMZ3fvjPCHi82RXE4WNHsOYv/hmfCU8FT71yKllhzY6xzGu4S9wnnR+eIGFfTzNqrpuCb/ze77mlg4enDn3tlVfEQCqXLFyEYJDn5/6ADhLj5oZ6VB88guPvbUNuVScuD5WJa3omPCTCe7ob8VxuAks+e5c7t/HYbg8ebQE+DxtMIhl/6LqBxsY6pLfuxorIJDEO72Cqfq4UeSq2XZE0PvvFLyESCApvcKwv3B2kt74ZMW+A3rsHc4HYPBZwuAJHX16LA0cPu6UfwBml93zhS4iWR1HXWpM9x/TH2TsqjJVgj5LCI007sL6rRnTP4eHvz1yVTwz42NOplPspSzKZZEvF/ZSFz4FfNURUoDUTR2O6T7zyZeOs8Y87Ryxu1UocMxYvdEvODc6FKCgsRHV1lTDWnnzsUax+czV2HthDBlMrvH4f5syei1s++xnc8gffwtFZMRxOtIsuVmeC939uuBjzm1I4SIauZoyDCTnoGtF96NV8Rrbf3AgjBVgy4WGLPZ1J4di6dbgJeSjwhQY9KIRGT+eb3dVY9vk7MKm8wi0d+/T29SFR3Yio4aeKfGgUmMPYEa8fV6QiePGxJ9B/mrgw5RUV+PZ3fgcZbxpt3a2uCNtUw3mQl1OKA06Kzr2F2lQ3WtPxj/WmJiqnHy+HlHlUqg3dtXi6eS/eoXttU28dXu88il+17seu3kax/ozQb9m2c17NCzyDFd8WV119DW65dSUKy0qx9/nX0fPMWuz98dNY9U8/wrP/9l94/Ic/wtOPPIIdb74NvaNPTDzxcX+Oix1SlJuik+F5/whqq46Niwkb6IrotmOPSlhLCrBkwsOJV/u3b8bcxiQuCZfAHGQ3CRHi625CfEEZbrjxZrd0fFBbV4NIwibPamjHtWbDZW64CNE9DXj+N8+6pexIfPBXFi1aiq/d/020p9vRE+8RIsxJYQEyBiYVTsUJEuHmVI8Ir05U+eWM+bT50TZQMYcuiSZHBfiMcYRlU08d9vW3YF6wAL1mCiHVgysiFSj1hvBm5wns7msW9+LpsPBO18PY/MYadPSdWwLv/v378MjPf4bVb6zC8RPH0VJXh2VaHhYlfLikBZh9Io4p7zejbGM18tccQN6a/bihJ4QyT+QTM+uFkeYJ4Ba9GDXr1qM/EReREcmZkW3AkgkNh9nq6qrQTtb9N4IzEPYObppB7kqRzmTwWP9h/Nbf/DkWzPlgAIrt27biyOFD0LSxE2JjL5MTn66/8SbEYjl46cXn0fvI67g+d8qgEs3OBRYNHvThN1YNPvW//gCL5y9CW1sbNqxfh0/f+RkxIhMLzYsvPocnH3wM0/KmwUeeM4swV8Yd8S40NB3B7xctxhwSnaQ94uMfDCucM7C9rQZHFhfiO3/x5/AYH3TbqqqtxoN//Jf4un8mQr4AOs0EHm7ciWuilZgRyMN73TWY5svDQjJyHqLyPitN33Jwb9FCYcic6n6y8cKCtyXRhMZ5RbjqM7dh6YLFn2jU8NzhmsaD0HSivq4e7215DzXrt+HSdBizPXkIiCQ5/gVHGFXCsBJ/UxHXjtutzxZR4W9r5Nu90X4U788vxJIbboF9BmNkLMDHZNtW3KN7bvzyzddtcYtHDNkPWDJh4XlXk+kUDq16HZ/O5KIimDPo0DNPKL+GKpD8z1yLm25a8aHQIQ+36PN5kZebL2YBGgtLDi15uXkoLCqGQUbHm6+twtS6BHK8wbNUl+cO/15Q9yBAHvabVXsx//JLEQmFhWGybesWYQDk5uVh9uy5ZAEBW7dtRsSXnbiBK3S/xw+Vvl/d3YhZvmzXpImSjOUlT7U+2Y3N+Sbu+t1vIz8v312TJeAPoFe1sGPbNsz25qA21Svaew06N7X0vSsildgdb0Zbph+5ug/zQ0XYG29FhS+CmP7R5gQxCYTmR6a+FYcOHMCemqMk2hmEc2PwGx8kfw1QV1uDV15+SVwLzefBvt27kXewBdeHKkmYVZEwx9ciu9C1ptveoXufX8/pGtH2PArYgVran9wg8gqKWejclWMNR6Fj/NXzjz963C0YMaQHLJmwcPvTznfewqz3a/GpvFlUgQyuCtGpEq3p68DqwgR+/2/+D3Jjue6a8QF77v/2P/8Kd7T4ECaxG44HnM0Rztd9u7sa7ZdPwZ1f+gLywjG8v3MHGurryGBRhQh7PAae/sVT6Kxpx4yy2Vn1Fv9T0NDVgMpkGl8unAePagwqMjGW4bBzVyaJRzr2Ysk3P0+GG3l+VnYiC+6CFPNns4x74334zZNPof+ljQixSKrADH+e6Gc7y5+PtV0nECCjZEmoRIxm9fOG7bg8Uo5ZgTNPaMERCcd20JzoQb2SRGfUA7MoAt+kYpROnYzSigoUl5QiQn+/P9GPfXt24/U3Xke4tgNTM35MtwOIktgP9fnnCSeqetvxS08r5vy3zyEcCItuaWOJAcPassy7vnn7rc+JDyOI9IAlExLN8KDmxFHg3e24MzoVBlVkgxIirswsGy/Gj+GG3/0aZk2f5a4YP7R2tGPnMy9jiafgQ577UMO/XaIH0VPTgN0H9qKhpwP+WIQ8KwOKx4NEOonueC9yCvPR2NWC9vZ25AXzRCiavxvwhcgD7EFnvBPzAwXZc+/+9niDj4eF9tet+2HRKY+aKo5v2YFjG7fjOC373tuC9w/uQ/mUKciJxlAxbSoOdDZg295d8JnAivzpyDX8SMNCoRFEiTeCkOZBW38vVrUewqJomVh/JhNSlNDfj5KxVaj6kdtvw9/SB6WmDd37j6N230Hs27oN+8nbramrQWdHB+q37sYV3V7M1nPEONAXOmLameDweJ43iHRXN3bFm1A2fSbt7Ni6wgPPB73+8oUnHjsoPowg0gOWTDg4vJYgS//93zyHLyRyMD1SgMxgE69UDRtaT6Dp2mn47T/4g5PD+rW2tGLL5o3i/ViCw3ozZ83GrNlz3BJg8/Yt2PH3D+Iz0Rli4IThhJOJMuTl1SU60abbSIQ8UPLCSBuKSEJKJVPZNkcS3+r6eljhPJTHSoQnxF5y2kqjqb0aV6tR3J43U+yvaHccZ3Cm8jvdVTicaMPn8uYgY5piYAsBHU7GsbA/1YHcz1+P3/ryV0RxQ1MDvvvnf4YSXwTT6pOY48tHPgkWn9POdD+OJ7pQHQO6K2OYfagH18Umn3U2qYGBOvhvmpaF/kwKCScjwtJJ1YHt1WGTxx0hA2GyEcmGlofxfItcCjoXT3UdhHnz5Zgx9xKYGW7XHhuwAIumEcv8wtdWrnjaLR4xpAcsmVCwPcud63e/uxZL6vqxPFox6NCaqPiScbzl78Y9f/C7yDsl9JxOp9DT3Q2fzzemFq/Xi7y8fMRyctw9Bd57522EDzSiwh8dZND9/OE2SW6HzPMEUeh4kZNwEOtKI7c9heJuCxVxFWW9wCyEMNuXgyPdjegmIYh4Q8IT5pGxDE8AB/uaEbIdTKZtzHEmwCwyfVYKL7Udxh15M1DhjYrQcow80ggt3BWMhzzN9CdxLGzjsquvFt87fvQIEnRfffarX0FnQBXzAZ9AHEeNJOpydGhLp2PJf7sdS6+6Eu++sxZztajIazgbfM154XGOfYYHYcOHXDrH+XoAeY4hrlOezt509voNJ/zrPCBHITzYWHMAoamV8PuDY8rI8tAzlLGsNeQBb3eLRgzpAUsmFJz1fPzwflivr8e90XOb49egyu3Zln2Y8tt34c47PuOWZuGsXh5OMEs2bDUmoGNjg0PXsxnZXKH+x9//I5bv6kRFKHdYQosfx4D3xWdHnCH60wN/nZ0yLj3U34pfdB2FL7cMuWQgWOTRsYB1p/rQ396Az0cmY0GoWEzbN4bO8ici5sXtqRN9m79YeAmS9gcZv9wOyt5xX6Ifv2zdi8v/9Nu48aabkSEv8Ef/+QPcctunMHv2HHT39aK1uRnJZEJ8z+MhAc/LRWFuNonrX//u/2HJ+52YHi4QiVLnQ/bKZBlu4T0dfrbWd1Th3cl+LLntDqh0DGNFhH1+P3eX+s43V97yI7doxJAdtCQTBhainp4utGzYjJW+MgR07zmJ796uBqQWTsKNZ+jzy2EqrhSzi2fsLGS9D4gv008VeG9tE3J9wWH3fk+HK3VOEuJuT2leaA84pMwLf+Yw7MxAPu4MT0J3Rz1603Hh0fE1inrD8EQL8XzXCVQlOuEj0boQWGp4WEcWxzMtnEA2VALPv8WzCalpC739fTAswGuTMWLa6CJh3dp0HL+OH0PFXTfj0suvEN+pq6sjg84S4stEQ2FMnzYd8+ctEMvMGTNPii+z8MorcCjVeUF7zddn4N9Iw0bDpdEKlB1vxeHdO8bUAB1cRSiOcm6zWAwR0gOWTAhEtUQCvO2NV3DF0T5cnzNl0O2fXKlxe+XjyaP4/AN/hvncfYZgr3f3+7tI1LsHFfobKTh0G45EsHDhYmEYnEpVXQ1++UffxZeis0ahmj07fK55j9d31+DlZBPKC6bCJyaD58QsFS29LQj2dOIbBQsQMwJCtM8GCyp73iyEPJWeQr/FnnXaytD3zY8YYexxG4ohMow1EnqHvs+JUyxMLBSD7ao2gEF/+fGeg1CmFiHSkYIaT0GxLFi6BjvoQWh6JSYtXYCFy5cjFsmOeMj31U9/8iOsuOVWlJWXi2aEUCjk9hl26PrG6Np+ILbHq6vwm7/8B3zBM1ns63iErxNnaj9uVmPSXXciL78Qljn6fcA9Xh/SqcTf3bdyxV+6RSOGFGDJhIAnWji4Zxe8b23Bl2NzyCvk0ZcGd2vzKEOvthyE9+5r8aUvf1VU0AwPWrB182YxaAHPGTxW4C4n0VgMl152uUhwOpV33n0HR7//FG7LmSY80bEIn18WXB4Peq3ZhSkF08TE7lzGseqGznpUJFO4t+ASIZKnt+GziIvQLr+zyes0yevP9KMt2YcmxUY3/UY/Xa4krU+QoNnqhwdM0WwTvkwaPhK6AN0iMbpPiklE88gLDxt+hLm/Le1PhtbzqGln8xg5evJq1zHkffNTmD91Frq7upCIx+ELBRAMhpFTkI/iwiLamw/YQwK8atWrWLpsOXp7epBKpckTIyOE/qXSKeSSIN/+qTtEkhBT39SAp//y7/F5u5SOZ+zci+cKh+O3ddfitQIbyz/zOZF3wcc9mrAAp1KJf/rGyhV/7haNGFKAJeMeHpGqo7NdzPH7FaUcpYHooL0Y7vNb3duG1YVJ/P7f/jXyYh8kM3EbVV9fn5j2jav9sYMjjpk9poEKeoBHf/Yz5L++R3RbOVdPbiRhj5X7vb7ccQTbkMBU8oSFztHhWGRg1HfUYIGl4Z7CeSTM2cQivlYe+p5Fnm1HqgdVyW5UwUIDiWxrMAdxWvp9YSR9Idg8AAn3gebuZ/S9U2HRVriNOZ2AmiKhTPYiSEsg3oXCeCdKMilMho5J3gjyfFE61wbSwjM+szfOk19U93di40wv7rr/W5haevYxw3e+vxNHDx7CnZ/5LLq6SbATCZgZ7jNskxiksOrVV/B7f/BH8PuzkdG6xno8+1f/gN8a5wLMBgbHfH/VdgAtV83FgkuvQoYMjtHE8HhpH9I/vW/lTfe7RSOGFGDJuIYFyKZneutLL+CmegtX5EwaVNgyC1Xmpomn+47g2j/9Nq66/Cq3fHzCXXv++f/8NVYcs1EQiAjRGsuw9xM303imfT+OGRom508S3ao43J8ikW1sq8Y1WgSfzp8lQsvdJLqH+ttxiHzTE6EctMRK0RMrhhnKR4aEVyHhVTUPFB5OkYSXQ9pZqaIvD5wKUZDtb8xi5/AwmLQ9i7rT2wKDvGidXqPdLcjtqMM0EuQ5qhczA3minZo70HD3olPP7IAcbo83obEsiNCMSgRjJNweHQE2kngl3ac8glqyL85tCNi7+33MXrAAd3/xS+K7p/OD7/8Lvv6NbyMSyc67PFEEmOHrznMHP5w8iqLP3C7mDrZGce5gjp5lkulf3Hf7zWe+GMOIFGDJuEanh4cnWshZvwd358wWXS8Gm2TCngsntlRfMwXfuH/Ejd8hpy/Zj3/+3T/GvXYFDH1oJ2EYLjh825aO46n2g+TFBlFJosqGBItwwkqjs7UaN6ghOCSSu7xe1BRMQTcJdSpWAgRySOQCwkNVuLlhYDmpT/RGvFeFAAp4PecG8AsXaV4k6vZBj7fCM/MaEQa3yCiwMwk48Q54uxsRbatCZWsVLkklsSRQSMZNDhl52b69A3BY3bJsNCS60afbSCrkMZPV4Bg8tjJDhiKPw/z/t3cegFUdZ77/n3abepcQHVGNAWOauzGYFuMenDixHdvZ+KU9b4qz2WzJ87Zkd7ObzduX7NrxumA7sYl7ARuwMbbppiNAgFDvXbq69ZT3fXOvMGCKBJJAYn724eqeMufcc+bMf75vvpmhfTx0PRXtVJEYnYh5N81DWjqJOwl2akqaiOJvaKjH66+swA8f+yl88bmnB5MAMy56T3e3VuPN9BCuvOMuGGps6soLAd/zaDj8zoOLb76VKvT9ehFSgCUDFk2nwqq+BuWvv42H3KOR7k78QnvhmeCicb/ZiqIrsnH5jCvjBeXAhF/ig0UHEH13K+5IG/eFyd4vZrhdsCLUihebixBJyUBechYJKgkcWUlHGo8i5EmHMnoO2rILgJRcaGTtaopOP5qFlEWQnhwHo3FbLwk3zDAfTJvIXuWhIEngQaIq7pLuhuJKgMKBX4YXgeLPMNa/A+1BCx3X/DlUO74fu60pLQ7mMoPtUNprkVR3GMOq9mNWKIirEvOQ4klGiCoLXZ4GFmGu1Nkksmwlc148vsuQ0HtKkydrKOyow/4bRmDG1OkixsCk64xEuB2YxxqPiEny581fcCzIrrGlCcsfexxftvIGhQDzL1AdBW82FeHI9BGYft1NZAVfmAE6eK5wMxL5JMHfMnfZsmXddZ/1ClKAJQMSdj1zgMyOt9/AwjoVM9KGdnu0qy64EAhSAXsIHQi4YlG0AxV+iYMdHZispiLHRRWRASTADE9GUNTZiNfaS6CnZMGKBFBNIts57ApE8i+HkjIEussbs3TZbcwWrWpwLYwUKwTH3wS7rYo+G4FQR+zXk8UZE2YWUw7EorUOH6sKazTcWIEbJ+bh3iXX4bfPv4KDw26Dm/IReHxmbvfn/rycEFtnnN/omuzWKiRXFWJcxR7caOuYljJUuLxPHqGK2zr5EkWbZxxxTXT9HA28nwR9x5wc/Nkj3xbBZNwGHAwEhQueA+t47Oau7mWcq9dt+hif/WY5vu4bC7N/jbQ+g70c/kgQz3QcQvrtC5E/bOQFcUVzPIVlRndHstJmPjJjRr9egBRgyYCDizQe63n35k8wdOsh3Jk+QQypdy4Zme0L7o8Zsi5cG1RvwZHEHhd36RmYr3SS5sLqhgN4saMcdsE1iIyaDTVzNFSyWIWlS+IkVI2tWLYwSQzt+sNwOhrE8QoJNNi69SaR3nro4ZKAsUBrJKharN8pV9wifrI497yBL03OxdfuvRdDR4zCo4/9FDvaE+H20PHJ2VCzxkJLz48FcLFFzfdUCLmGaMQPNBQjo3gL5tSVYHHKcKR5Uro9rSKLcoAs7Y+teiiXj0TuxLHIHZqPNJ68wu0Ws1n5qTLV0daGuppqVB8uQaiwFBPbVDFpg4gWHySw6/lgex1eSWjF1DvvgtftEd3/+hOu8FimWVba0TLu8WXL+tUMlwIsGXBwm011ZTka3n4PD3jGiCn3zifiVwzKwAX7IKC3Z7TpD1iQeOCNw/5qvBptx64xM6GPngMtMZNEl4onIWz0fMgyVaiiZNYchF17gIzZCFRfihBMJSELSmIGFIPbTOkY8TxpOe65KoYH4dZ66AdX4SszcrF0wTxkZueIbX/+s8exy3slXIoFhwTBZrczibc6ZDL0XKrgCUubo3VjQsx9hyP+BrhKP8NlJMS3a4kYn5wvXNLdiUFgd3VHJITKSAfaqK4Q4TG0k3yijy8HFer0GJ1gGK72EBLCNrJtD3KoYsEVzcEE/xyeO/jdpiIcuDwf02+aDyvSv5VhdvNbll0fskITvnPLLS3x1f2CFGDJgIJflnA0iu2vv4I72xIxOTn3ou3vKjk7LL5uErNtraV41a2jfNJ8GOxyZotVeCWoeBKRzSrM6gOwKnYKN7SaPgxK6lCoqXmwSXRD/jZoreXQI+1Q86eINt5YwFUcw4tgzWFklK/D1+dehgXzbkJCcmp8Iwnw3/wj9uTfAbePRI7El13ZTlu1cGtzFU0ddgUJ8URKkioD4rpIOugaTbKOrap9GFm4GndEHcxKGym6V3WnUGVXNF9jkIQ9YJmi2YArUGzhsjeD25M9ig4fVTzU+Fy93Q0wHEhwZSRE9+C59kNwL7kBowrGw+xHEeYyxbadJjiRGQ8uXlwaX90vSAGWDCh4CLtdn6xDwc5yLM0YJwJgZAYemLD4ukiEPm46hFdJDOun3gJXZgHJHVWo2N3MkNXqBFpgFq2DE+qAljUaavY4OIlZCAf8MOuL4WotwahkB2nRRuwqb4F+4/dEu6yALWDNjXDlXhS078SDX5qDGTNmkjF94siDf/7X/4A9eUvhTuJ+4CSMfByJq91RD7uhBHZzORSytvVxN9InCXc0FDuQhJKHz4jWH0Hm7rdwT6cf12QUIEKWe3dzJguQiD+g3fm0Avqb13PVUqR0rDLRtcNZoN0uREwDX+u5eKN4FrLD7Q14yd2AKV++Gz4eSrUrD/QxLMCObXVYUK97eNG83fHV/YLy3Jp1dO7++aESyfnArufy0iNof+cDfCNpHBKocB6o7Z0Stnw1bGgpxosJPrReeTdcGSOEi1lYrqxEPJZ3dSHM0m1k6eYDZIFGNQ+izVVwtx7FUHcYk4Yk4/IxwzBmaA7++Mc/YIM2HUbBHBLwuAhQOmbxJgxr3opv3j4fU2fOgS8l/QvSdEyAE0lcu/IUW6gs5CzELVWwagrJMm6ANuYaaHmTaD2JcPxaHdVAuKkEmZ/9CfcGw7gqbQzCbC2fA3x2na+bymWOsT4XGeWKaYiO724loLdgIU01vFQBIUu+B+fm38iu6A+ai/HZ+DRcOX+RCKLrj6tn7wpV+EK2oyx4aPH8T+Kr+wW2gG1V0xQpwpKLGa6lBkMh7H7tVSwLpGJcUrZ0PQ9g3CRshW0VeNKtoH7mV+BJGxaLPOYiNy6+1pENMKv2QiexC8KAEWzAUFcQE3OTMKUgH6OGDUFWRjoys7KxauVK/ObDUphX3AND48kW4tITDcDe9gcM0Tow9rIpCDTX4e4F12HalTN46zFOKcBdCCHWyAJvpwrBfljVe6DlTyMhJqHn7k1if7pmzUCoqRQ5217Gt6IKJqXkC3d0T2HX9J7OOmzprBVT+cUkuWdw07nJFYP49/7CIR0ZZyTixtSRoi27J3172eLnuYOXtxyAsvBqFEy4vF/mDhbxH45jU2X+zocW3/xmfHW/oN3+tfu8mq5fK25TD26WRNJfcO1Y0XXs/pjn+A2KWVXYMpAMTHhIyfpQK56ONqNy1j3w5E2mZ0xlT1cUseGGeXAdbLI49WFXQK3cjgWjPVh29TgsmTMJ1824HFMvn4zsnDwkJCaTPmp48403UN7YDiPQCH91MfxtTbDCnbTNgJ45EoHMiSgOp6Bm93rcNu8qZJBob6T81N7aguzcPLz34XrUJY2H7vLEruEE6NqosqeQZaemDRH9iK2SLcINrfIQml0iy223iRloT8pEdfk2TFbcSNA9PbIEGe4rXE73Z22oHkZaDjoNFwJ0XQGXu9tLkJYITzJAx/XbQucLulw4FGyCEw2K0cOsHvx03tVNFQ6eO3hLdRESR4+C1+PtkYifEyTApIGKYzvvv/ni8l3xtf2CtuSeL+9SqT7n8nqmXAwzU0gkJ6NTAVR65CD0jbtxa2oBNLJw+viVlPQR3O7LXYpeaj2KHdOWwDN0Kuy976KzsRJaxkhobh+sQx/DqtwNY9JCaLnjYNcdQj4aMO/qGRg7ccox0T0enlHomsvHYNoQLy7L0jHWF0SuWQOzoRidKWPhpA5FpLEcN+VFcMuXFqO1uRH//MSL2HngCOZcXoDNuw6i2jfmOAGm6+RALrZAuyoGwuNCvyA5B0pCOqyjm4R7Ws0ac8I+WlI26jUd4bLPMJVEyCF7vCew7Z5Kwn2osxEaWeQpnhS46FrcVDHp0aLzQsf14+IxPFRB8eBgRw0SSX1HedN61CbMvz3N5YPT7seOjioMGTuen0Sfw1N7Wpa5/s0Xlm+Or+oXtHf++MfA3V99YHvUMa/0eL0jYpOO98dPlkjOjkYFbbu/DSXvrcFd6hBke5IGZFcbSQxu993SWobXs4dDu/wW0eabeGQ1ZmaEUVlWgkB7C5TaQhLfBTFhowJZyRiN2ogXB/bsQLSpHCOGDz3BUmULKcHnxZD8HIwaORqTJxRg6tjhtIxAJ1lSexvIek3Kgnf/a/jB15aSxTsEb77+KtY2Z6DROwLt+9ejprYerdnTSG9JQLjtWdFJsEuhNR6BkphFRWKXiFLVj/Ifp6d4U2AeWg+VPlmUuyxh4bFJG4qK1goMa63DME9qj6xgdkEfCTZjq78GbWRJZiSms4eUtnAavbvwtcac9b238PSSDlWa97dWIUd1Ic+d3OPArCGuJJTXlKEuQUf2kHy6tX3bRCpGw4pGt7/54vMfxlf1C6Ia+doflrfdfs+9hbai3GgYrgyehk0iudCIaqCqYs9HH2B2rYnpZMWcbkaa08GFGQeG8OdgXESk7ABpOuJrDZKgPBNpQvOse2CQcHGboVFfiJ8+cCtGpGqo3Po+GpVUuCcvIruRCm0SNXb5RhOyUGMm4mBJFUr2bkGybiFv6HCRbm1tNf7zyWfx2b5DKNq/D2WlpQj628kiU7Bj9x4UaaNht9XipvRmLL31NjQ31eO3f1yJwPgl0LNGobS8Aq2Vh6BNmA/HnYBAbQnU4o+Q37gVnfXlUIbP+KJNwtfF/Y9JbKyij6DmThDC3SVCKlnOEbKEG0s2YpaRCIMs4u4+JXZBl4VbscuMjehl0Dm8hpf+7r3nzKNQceWWuzzxpBX8bLrS5zZR3sZzJfN+/L3LDXz8Nv6b/+PvTNfx/OmlClJY03CwrRKjSEzTdW+3R2fjvQw6NkfxYEv5AXhGDEVCYhLVe/qu4s2/IWpFD7714vPvxFf1Cydkq/9Z+f4dJMDPKKqaQrWB+FqJ5MLAruei/bvgWstz/E4QEwz0RGx4jOHWYAeqOpq/UH4OBvhOpHsTkZOUPiC8Ajzv8trmw3hm1BS4p90JWJHYSFPbluMPf/sgklMzsH/vbry+bis+KqNt4+bClzEEzrEuPyRqnW1QyCodFinBjaMTsWTBPKSkZ+OBH/4tGobfDMOJwG0FkKqb8CKExrCGtryrkFC4Av/30WUYNnoc/vjCs/h9oQL3pPkkpDbsaBhmcxlMPRFK9W5M9HVg8exJKCncjrebc8kaX0Q3+7iKX1ceJAHi4Kzo7rdFxK4x/Y54H2GxUQzeEdnxCh4hEbk+bcwXhqs8HWxrd1I6TzTsQYvbjShd35icAiF25yvCQkDpngcinWgNtCIUCdI6Fdkp2fDxiGNEmM7XEeqgz6D4nuBORLIvVQRCsofUT9sC4U6YtikEXKfnkpqQBp/bd0J7LYt3bXstUqkydH/WZHomvh7MVMbvr4qtLRVYm69i+i23in7RfdUezDMiRcLh1x9cNP8uukd9c5JTcEK59PN16/SR4ej3VN31K8qYWn8PCSaRdMHDw7W2taDolddxv5KPfF/P2pL45S31N+Oz5BByxo8RNfzBBpcSjdW1GF8dwXgR8NJv5UaP4YKfp/z757ajODzve3CxW5cLY7YgSaR+88A1mDj1SrFvTWU51m/cgjc3F6E8aTISxswi0aDfxpMrUGHPlbBoay18zYcwyajDrVdNwsef7cFq4zoYGcPhkKg43HWIxMKVkCwG9fDtehHfvGE0CkaNxD898yYqJ9xL15AOm8Qo1FoPp2wLxrlacdPUUZg5ZSLSU5PxF79+FkdG3Q3Dl3ycACsiLyl8LeKrCofEKLLxGbiuuBNKWv4xVzQPWxnx12P82v/EYyJ2weiWgLBno7CzHs83HYDt9grhTUvMQGZiJj3j7gvYybCVx6JZ31aHzrCfrGofWapUTSGh5S5P+elDUU+CGQgHwO3H7Jbl39tJgptCAsvC3exvonRU0casqTpVFkiUHROJnsRjAt5FV4WhurUaI0JR3Jc9mcRa73ZlkY9XaN+Xmw+igZ7x5bOu5kkT4lt7F+7iGIlENk/NSrt+Rj+OB/2FUmnFunWJgbD5S7fH991QKFYDkkj6E9ZKHupv27tvYW55GFenj+xRlyNR2JsmXvQfwvU//CbGjRvPa2MbBxmFBwtR9KvncFvmxB63s/UnHPl8qKMKv0zLgHLNgyRgsaAlR3MBB1bjbxYMwzU3zhPrmHCwE/sLC8ka3oJNdTrsMdfDlUKiHQnEMggV5GY4CKupFEMiFfBWbEJJ8jQY024X3ZnYNcyiEm5vhC81G2ipREpzIVKtZpR6xgGjrkKwsRJ2xQ6MUhqwYPpozCLhHTFiBNy+RGzfthk//ucnoY2aTSJwnOjRPdbyJ0PJ5MCr+Ho+18EPxehZxpVfPs4Kpt3pOp1Pf4+ftflRkJTTrWfEnpvPOirxQkcpDBJtFsnOUABj88aJvH0uViALH1u1Na1V4u9UqtD63AkiuItFeV/FXrJ0Y9+Tvcl0Th90HoqT3sN2spSP1BcjjazgFG8KvB7aj55bzD2tUoXIioklP5eT4HU8M1R1UyWmOQbuyuLRxOjWddOS5/7QTVTBWR4uwZA7bkFWdq54t3sbVYwHbZUktDddds899/Sb8J2yVHrqjdVDdK/+e7fHvSQUiGd4iaSfYNfz/l3bkLx+F76aPjE2VFwPXG/s6vyg4TCCi68Q8/xym9pg5cOP16Hs317EwqzxPXLv9Tc83OQfm4rw5pVL4R05ExDBngQJjHXkY3x/ugdLb7sjtu44Whqqse7jjXh14wE0ZF4JLe8yWhvPC5SmQ5ZacN8aaNU7Y4FbeRNpvY4oT6x/8D3kGwEc9YyHe8wcmJ2tsINtMBJSoDUUIT9SjqvG5mDOtAkYPWo0PAlJsXSJ+ro6HCouEeNBHzsfQ+L+zKqNKMtfBJ2sPrGN8qdD54tsXg7X7PugkrXIRavNAkVWZ/Dwety18z18OWMswt0QYM6tQRLxJxv2okm4oEOiCE70piInOVu4fbsLCyO/P40dDWjqaBTimpqQLqKV2TplC7bJ34BiEthhGcORRtvY+u2C96loKkNtay1GZo5CdkoOJxqrBMT+j8mD+Ju/fREW4TA979rGcsw1UrEwvSB+H069/8nw3ME726rxTnoY0ymPGGSZ93Z7sChjLLu53YlMeHTJktjsHv3AKUumb96+oJqyzl9EI5FCl+dU/eIkkr5B03U0NtQguHUXFiaOELXwnogvi21NoA1Hcg0sveuuQS2+zNH9B5HnSurBHep/uHyOkHAdVch6zBhFInZcRYEK50gohMb6uviKz/nwww/w/kebUFnfAq29GmbJViqzjyt46W/ub5rWegAejaQmmyxb1UCUhFbduQL3z8jGX9y3GNOVw0BzCQlvMtw5o2HXHkTqgVfx9Tkj8NBX7sCkyVNPEF8mOycH1149B9fMnkHLzM+Xq69ClhaCxd2OyDJ1DB9Z8W44CVkwfZnoLN+H9pZGtFcWwSrfSUp+CFr2WByh3x5my1zcjTPDlmVJuA21ET8JF4uvChcJZou/iQOFhKB1j5j41rbVoLG9AVlJWSSguUJ8RfAVFf/sUi5tKEWSJwk5tI3Fl7fxwiJb0VQuRDqdhJmvgdPkpkneFhNc+vfY36eGt3NkdGZ6Pj6ONGFLewU88cCt7sDTjF6emItJtWEU7dwmyoju3oHuIioUVE9McvRcsaKfOG3pdP/CuftMx/6JaZot7B+XSPoaLliipolDn3yMG8wU5FJtvWdRz/Ra0ou0trMc13/1LuRmZcfXD064kGw6Wo5cV2KPrKL+hp9rmxVEPbcj+lKEcB6P2VqN5sb6+LfP2bNrB/5nQznWhMahefxdMMbPFY/4GCpZuiQe0/N9mDE8FSZVvMJtjfDs/RP+1/yJuOPWL2HcZVORowfIpGynrEHn5cEzUvPROexqvLevBi/96RUc3LOdEjvxmurravHk08/iv5/7I5549sX48gc8Qd9LQx4EO9oQKN+LwOGN6NyzGtbuN5CJNozp3Isr/JsxP7ECc+w9MIs/pd+chlpfEtpJTLszlz6LdMiOIsxtsJSf2S0cjAThNlxoaK8XAt0deL+q5kq0UYVkSNoQ0Y7Mz0KIL31yIFajv1G0DbPlG3Mnx+4Db/eH/QhFQshOzhVuZBdbnueYzzjdBJcHyXQd7/orccBfTyIcH6/7LLA08nCR85JHAtsPoLK8RIwJ39tQJYIbtvtVgM+YHX7uOOqo99d8R9Vd/0EmvwzKkvQpXNHbt20TcjcdwJ3p4/mtO2PN+mTY9bytuQzFM4bg2z/+ETyumCstEongow8/RHtbKxSylAYSXDHnoJ9rrr0eObknlg0NLc146sd/ha+aw6DoF6+lz0FFpZ0N+Lt0KuRn3wela9AKLn4UB+1rf4v5w1U8/o//jJeef4asz1zctGAxdm3fip8+tQrW7IeoXIy3MR7XvsqzJIW3v4J/unsq2js68JcvbcPoTB8enDsRCxcuEmL37LNPY1WZgo5h15F9w/MK8w3VRORztKUGCYEa5KERkzJUzJ48FtOuuALe5HS0NjfhoR/+FTrG3SK8MEIGKH9FD38CT3sZpl5zM9IT3UgiHeCArdREH5ITvEjyueH2eJCSlIj//H//D5/oM2CMmQNnw9P4u7YODPVlnLUdmJ9kkATvifrdaHa7RBQ0CxC3BwdCnRiVM0aIctxqOyUcMMUBVU3+ZgxNH0oWbvIJAVwszmUNJUKAue13dPZo+p1d3ahi2+vaatHS2QyfyycCp9gF3ZP38VRwuo2UptLagAcyJmKoOxnhblayuW18X3sN3kjuxBV33UXWuiGs8d6A8xYvju088I1F85bHV/c5Z/QDrH/8cefO+75eaDlKqsvtniVHypL0FexWqq2pRPu6DbgzYRQSDHePXM8sUu3hIFbrjVj2v7+N7Mys+BYucx3RfSIpKRnpJAJpaQNnSedPuuYcEiW3+/O2OebI0SOoWPkJpiTk9Ohe9Tf8bBrC7fgwJQvGkMvogcQLTRZUM4Jo2U7kp3qQSGL223e2obisAjfMmoJhI0ej8fAu7G+IwMXRxceLLx3LQVj59Rvx0L13Ij0jC7UHt+HehVfh5psXIBT048n/eQZvHQX8w6+D5k2KiS9DnwoV3jxsZCQhG01KKoo7FOwvrSZreBfaa0qRlZGKkN+P/SGyGvOnwknIgJNE99lIgKu9EtNzNdy1+CbMnDpJDPxRMGaUGI0rKzuHnlcGCvfuwsu7muGMmyfcwJHaIlzvb0MaeyvO8qy42aQo2IQtHVUw6VgWLXYNsxXsMbyiCxB3+zmdAPP+zSS83O6bnz5MiC8HSp0A3fooVYQsEvrc1FwS2Xh79nGwRWzSPecKSDb99lhF5PxgAfe5vGiDhZK2aoz3psNHFanu5F8+NtudiPamBhww2zBk1BjKSr1nFHJXJNuObnvjhec/ja/qc+gxnJ3nV63PM5XoMx6vd2EoKCOjJb0Lv+jctrXzzTewtMmFKSlDejzRAlu/b9QfQO43luCOO++Orx3cvPXOWwg8tRLXZ465qAOw2AI+3FGDx4eMhmc69/+NCykLcDSE0KbnMUJtEtHHR0beBbvuIL41WcFXv/4ASg4dwA9+/QICM8gKpkraMRElazBEwv3ltDJ857vfoYLTEd2X8obko6GxAc/96U18WJ8Aa9hs6B6yfI9Z3SdB1yYsYhIi0XbcUYekUB0KPH4kdZbj0yPNUG/+C2GBxg+AEmqHq2IzZnpr8cMf/BBeny++LUZrcwN++o//gcNDl8KVOVScI7J3JX5wZAemp509op8jxrd3VOIPHWWi65LH5RH9ddkCpotFKBrA8KyRscE5ThJhtuJYqEsbjiIvNR9pJNSna57gY6NWhMQ9FpB1KliA+f1k8T2Txd0T2MXOglvTWo2RonvS5eCuTd3pRseVuUCU5w4uQtIt8zBs9Nhe65rEnotwMPC7Bxcv+G58VZ/TLb/VfYtvqHFU+7FwKHyALOH4Womkd1B1Dfu3bcak2iAmJ+X1uDsNu6aK2urQOjEH8xcuiq8d/FQeOow8Nwdg9U7BeEGgQlclYa1zDcXR5Cvgyh4JfdRsvLPlIGqryjFy7ATcPossnYrPqOTuctiRcNNx7tq9uOHaq8R3tjLzh4+ktAy8TRW5V9bvQWfaeBjJ7Ak5w/3hvEYipNKnOzFdzLzUnjcLO/TLsc2YBmSNi0+RyKd3wVJ0ssBqEG6sQFpaquivfjKvvvIqioxxJL7xGZ7oWMeOCrdwd54Uxz1M8GUhDwZcQnxD9Pt4VCoNETMk+tvWtdYIITuZmEiSpZicQ1Zy6mnFl+F7xhb1mXCR5d2b4stwfmUhzU3JxVGqU73ZVERCFG9iOAvcBzyJrnmRewgqPvkUHR3t4nf0BsKd7SCfm17jq/qcbp/ooQUL9lqm9RMzGm2VQVmS3kIzXKiqKIFr9yHclDwCjsqd97sPF0IhM4KP0YDFX7sHSQnsShv8RM0omksqkGUknLGQvbg46Tr5QXNDLVmv9ti50EaRmJph6L5kVKdOw5tvviUK5SnjRsDdWvK5CNC6aEcTCnxBjJ0wMbbuOK6+7gZ8/55FmObfAvPTJwF/A7dx0HGxbkHctUh0L2KLkvshc9snd70h4VNIKF0er6gIRPJnQZ28hIMTRHcnHpbS2rECN+pF+Jv7FuL++x4AGyTBTn/8zMD+PTvw9q5qGAVX0+/q8kqQ5IQDSNDpXN2APQYloVY0kqUbJmuWXcrc75YHzBARzJRuOBoRI1KxqJ8MW7TpiZlnFU3eznnnTBU4sb0XxbcLTlOnZ5Gdno8ddgBrm4/Cxc8nvv1McAWlgH7fjFYVBzZvEH14u3Pc2RDubFUblrxiU79Zmd2PBSfcty8tHuPydFDtZRG9GEpfPBjJpQPXXIOhThx6730stTIx1Jfa7VFyuuDB/dc1FSNpyRwsWLhY1Ky7CAaDCIfDiFJhNdAWDhzj+3O62n1tfR12v70as4ws2N2wHC4k/Ez8VhifUmmjDJ/KpW98C0FCaFXugTbkMigcIS1Ey4GSlI2ag9vhrzyAD/dVoz51MsCjZ7Fc0DFmyTbcOTUDU6dNF8kcj8sx0VpXhrLyclS3hWBmT4CleWFRARsNh2gJ0j0Ow/S3IRpoRzTYAZXETmVR5vvN10f5kN3OPKAHX61SsQOjO3bivuvG4o4F12PS5MvR1liLFa++hk82bMTMmTPJ2I3iN//1PyjOuhautCGfCzD9fu3oFsw3bbLe2N17ZrgNuDzcih1muxApN1l8LL7cDsxiGSGLnId9bA20iOhlja6b7zELtVjoGE6DKy/H1l2EC18fz6Dkot9S1FmHRKqI8SQM3VIVOnaYKxlFlcVoSfUgMzs3ZsGeJ2Rh66kZ6n+/9swz8fFP+5Yev7n/uvz9hKwc7Rcut+f74VCY1nTrdkkkJ8AZTzUM7Fi3BpP31mBRxlgxWHtPchO3lVV3NuOd1A589x9+juyMzwOvmI/Xf4TKynLRzWKgwaM4zZ49BwVjx8XXnMi2HZ9h29//F25Pn4Ao3bmLGbZrOiKd+HurBU0LfwzteAGmAji681WoSXnQCtgC5vZhyh0usuwbiqE1H0E4aSiMzOG0lsRRIavNVpCw41n87qcPITd/mEimvakWe3fvwcGyKhyoj6AmCLSV7YeRPhSOK5Es21ju8hkKvC6yaOmYVA9ZlroGg/LhoT2foWXcbWL6Q+E27oIKettykLr9STz+rbswYep0OGYEq99bidXbj6DQGorkhl147ld/jXVrV+PfV+2HfvWD4nyxslERc1dnvvcr/JUrA8nssThLLmevTpAs8Scb9qDJ5aJbEhaiyhM6cPsuj1LFbbcsYhxEleJLE22oA7Es5ivm97gl4ofd1oTH8mbSPaJKSjeMO256Ku1swgtaDS67+y4kJybjfCYS4goBiXhIs5zpD9yy4EB8dZ9yTlXn/161Ks+lup72eryLQoFOkUklkp6gU8Fy9PABhFeuxzdSJ8LDXQp64FHhQkqh/f/QvB+zf/gQbrz+xviWz6mqrBRtRJ8H0Awc2B2Wm5uH1DQeVemLvPzyH+F+eSNmpQ/rccDahUCja/zX1sPYN+/7cCVm8g+Mb4hZwDYtxpz7yQSJkAibVBhXwUkbSdvJmuP9OMiM8wcJUaShFPOtLfjRtx/Gnj27cfBoBfbXdaKs00CLloGgNwuKywt7xwpcmRbGV77yVbi8PmEBuzQVOgdzEW5Dg4vEt+zIAfxq+VvonPUI1ISM2LkYKtccnpYwFID7yFo8NjcfWVlZePfjbfisxYPmxAIgczRyj7yB/71kKn77xFOomvg1uNnKPxZopiLib8DUD/4ffpg6TngrupPLu4ajXNFZDYWumV3QwUhAuKDZSxSlSkBmUhZMEmpujuA0+Z0YaPAVB6Mh2CE/rk7Iw7yUESIqujtVcT5Wp9yxvuUoNoxOwMxFt9B97+6cS1+EBZiEn73utz+0ZP7b8dV9yjk/seXr3p8M0/WSpuuXRcJsCUsk3YNr653BAPa+8ifcE8nGmEQqSLoKvW7ipoJ4U2MpKq8eiW89+ijcJOiXEv/+d3+Pq/YHMCyR3fbnWuT0HzwU5WtNRVgxdSG8Y64VgU8CboelvyOfPAljxlegcHefYBvUDf8FK2UoIhO+BG9atphggeEp/yK738K0yG6kjpmOI61Ao5qGoCcLDlmCujeJNJ3yApWiTnsdkhp248acCL72lS8jNZ3E9SQiwU784t/+LzboV0IbMvFztzFD12YVb0RWpAYVHRaG6H74UjJQoQ+DnTGaKhKpdEEqjF0vI69hM4r8XniW/Ey4rY+52bnt9vBH+MreD3FrxjhEuioeZ4HFlJXg9/V7UOnW6BaF492AFGH9cvBUmIRrdE6BqLg6ZFcPRAFmuAdEbUMZlnjzcE3KcOEx6C7sejepwvZCy35E5s3BhMunIXoeUdFcOaP0fvDgovn/EV/Vp5yzaXD/3IX7TCcqg7IkPYKLCIdemsINH2NOh5vEN7PH4svtW01BP3YkhXHrV5ZdcuIbCAfRWVmHDCqEe+I1uJCwXTLFkw5P5W4hLAJ2oQY70N5YhwhZP5GSrXB4eEdPClISPPja9CxkFb8Ff9k+Mgl9Yn/HNqFljcaB1KuxPjwG5ekzER4yHa6cMXAnsStWSJdwbUfofBUdDtZ8ugmVVRWxc57ECy88j4/bMqHkT6ZzcERwXMRUHeHmSowN7sNf3H0N7rsyG41BByXpc6AOmwZXQkrMyqXrCaeOxsGaDuhjroLSNdhHHP6t3sq9uNzLU0Z2/1mxpBpUyZyblA+HnjcHj7EbOmyGhRXM/dpZkMsajqI90Cb6BvvJihyIC1vzbl8K1naUo9Wk39qDigTnfxeJ5uKEEWjbtA2NTQ2iTfxc4YAuMoJHx7/2OefVODZt+fLilEPFnYqmLqBbpsqgLMnZYNdzcVEhfFsLsTS1QAQZ9SzXKOCRYFe2HMHEry3F7Flz4usvHSqqKnF45UeY7uYArPjKixx+xsmaB0daSlGTN44sVR5IwoK76D1c6auHHmpG86GtiCoGwooH0dY6PLRkDmaMH4rqvRtRXt8MI2uUaO1SvGT1pw6HmpQF3eMjK4gSZ8uVyx8S3mBHK0LFm5Fdtwm3TErHPbctxvjxE+A6qaL20ZqVeObTEliXLYUWakekYje09GEiHZ6m0Nn3Nr69eAZmX3s9AvXl+KTUD6PgWqg2d0uKVyJIqB0SYrulEq6ptwoLPfZrY9vCLWWYcmA9FrKQ8sX3ABbhTKp4VAbo3ugaeFIG7hPM7b48gxEPxsEiHKL1bBVHSMgG2sLu8za699HONsxIyMFYTxpVPHpmF/KTSKWKm9oZxPaWCuSNjc0adS4IAbbt2qnPP7eCB6KKr+4zzvv1Xf7++wk2jF9Q5v5+OBKOvQQSySkQc/y2t+Lgq6/jfmcIhvrSe2z9ctvYgbYabC3w4vt//TMkJpw4B2lbW1usb+A5voAXEq7NJyYmITU1Nb7m1Hy0fh2O/PpFLMkcNyDaf7vgOZq3tJbhP3OHw3XVA4g0VeKatjX47kP3oqU9gLKyEhytbcWROj+OFu3DT7+5DHOuvhaHDxbipXc+wIeVlIcmLRTWJ8/3+8Wyhmzf6r3Iaj+Iq8bn4aop4zCuYAwSU9JRW3EU1TUNmHrlDJEPSw4fxP/53QuoHHErXNkjYFXsgnvb0+i84n54Rs9GoLIQczrW4//85Y9FENnPf/krbEu5EUbmyJjYi9NRHqP8GN28HErGSOhjr6dtnwdwObqB6Mbn8GhDNWakDD+nZyWG8Qw24/dth2EbLrKYFDFhPgdi8efonNHiNtg9cNteTLC1G7VM1DaWYpEnD9dTxepcptXkZ8RR0H9qOYimaydj0vTZsKLxdvgewHnDjJoH9CFZM++fNq0zvrrP6JVSioOyPKrxjNvrWyimL5RITkJkNMrc21a+jWtKA7ghfVSPCyQW1TC9VC+GjuD2v/khpk6eEt/yObt27sCB/YWxUZMGGBzBOXbceMyYMTO+5tQ89+zTyHp7N6al5Q8oAebCloOGftN6BHtu+CYU0rEb29/Hw9+4H/mjxtAeKkKdHWhsakRDYzOGDR+OzPiQonXVFVi19iO8sq0C/lE3wcfCYwZPEGG2DNN2PoO/vP9LGDdhEnxJKag8eggbt36GjYcb0NFUh9/+4q9EwfyLf/sNNhpXwj2CuzE5CJftwK3aduxtVlCcvxie4g/wD1+7HjPmXIMPV6/CL1YegDZ92XHjWBMkgmbhe7BJPFyzvkpqyX2J48+DLPFA7QFcsWE5/nfqWOgqR1733Djh94ZF96XG/dilmiQOPBCHl6zHqIju5/Gd06gi21uDUVwI2Fr1hzvhtDXh0bzpSD3HphWOpm4ka/rpyFGMuPNWZGX1fO5gEQltWX5vgnvSV2+44dTtFr1Ir5kJv1+5dorL0P6o6/okGZQlORl2PR/ctR0J63fgK2kTRP/Gs3XHOBkOvFpVVwTtzqvx9fu/ccpCp6mpCW0tLVCEX3JgwU04ySkpx0TndPzrz/4ac0sd5Pp4gP2eF1QXEnYv7m+vwb95yTqccx9S6ncj3+hEfpKOUVk+FIwYipGjC5CenRc/4nM6O1qxYeNmvLBmG0qSpiGxgOcV/twS5vl3jZ0v4R/vmYX0rBx8vGkrtpS2o9TJRrs3D+7Dq/Hqv/w5Xnr5Fbx01IA+aQEVgCSYqo5gyXY8NjWKjMxs/Ox3L2Hu5BH46Y8eRSQcwk/+4dcoGnYrjNTcWLsvn49EkAO0zNKtMKbdCTWFrrdLnLltmyoDrvW/ww9CJiYm5Ykp9c4Vjnmoi3Tgd42FMD0+0cWJA5fSEzPEebgNle/AwMvxMcHrDAdgREKY5cvBTSkj4dP0c6iqxGAvy/bWSryXY2P60ttEOdOTplEhwLaQ/wUPL755bXx1n9Grz+y599bcQqbHC2SppHBkmkTCsDXa3NKI4j+9gQf04cj1pvbY9cy12wp/E97PDOB7f/9zZKR9MaL1UqDV347ffv8v8FU7X0RsnmtBdaHgAkehi361+RBeHzsbxqRFsNtroQbbkGC1I1kJId1swNzLhuL2u74cO+gkjhwsxPI3VmNzeyq0cdz9jCtilCgVtmZTOca2boPm9qAkmopA4jAhjprbC8/2Z3HflVlYvrMFwUm3U6WQLFYWRs1A4Ohn+NHlYdxy251Y8/57whMxumAsXvrD8/iP9bUkskvhdWngsZnZ8rWKN8A8uomufyHU3AkxYWboB/L8wMFdr+Ou4h24M71AOIfP9zlx08sbjQexEQGy/KOiLZhd0DwzElcIuDI7EAWYbxiPN13XWI6FnhxcmzKiR1HQJyMCuOh+vNZ0EFWzxmLqVdfDjPYsKprLK7Kc+yUSuldHKLj31qXFEcPXSZWQRaIq0YOah2RwwoUC91vcu/p9zG/zYEJS9jm18fB8pKsCZbj+ka9jwjgq8C5RiouPoHT1BlzhyYI1MEtcMhBVDNd9qKnbj4rkDHiHTYPiS0UkMQ/Nahpqd63DglmXYfSYgvgRBD3/+upyHD10AJVVVSg5cghVtfVQh07lEjO2D2uwLxmNajrq9FzYWePgSs4U3d7Y0o0c/AhHyqvRMekuGAmpIk0BCXe0pRpzMqOYOHkKCgoKkJYRG8pxw4YNCIbCGKG3oXPfGrI86bCmMtiVu2GMvR4qz+7UNXAHPw/Di06yjGfu/xDLkobD0LvXp/VscNLZhg+7O2pEpLhFosVCwdMF8lYOymK39MBbIsLdHFUVHGmvwTRfNjxcyTkP+HkPofy1u+IQ7CFZSE5J58Cq+NazwwOzWJZZ9uYLz78TX9Vn9PorzEFZjqL/s+Fyfzcc6pfRvCQXMex6Lty2CWmf7sNXMydRjuOisGcFEreBlYRasOOKdDz645/E116avPHuW2j//duYnzl2QLX/ngy7CiuCTXgq2opDM7+MhPzLYVOBrBxZjy+PiuD2JQvE/M2VlZUoLTmKGr+FBqSijj4DqhchLQlRVwoUdv1SnjoG1/tVI1awsUu46x6xW7h0q5hO0Bg25XOLlWELuGQHHh3fgTvvuTe+MkZNTTUH5eCjD1fjT6s3okNNhpo2REwYoWay9UmKzIYGnVAh8e2o2IUJ21/Dn+lpIsiwN58RW8EftBTjfbOFDHcLGUkZVIegioVwQZ+/yF8I2GINRDqhhYO4KmkIbkoeDq9oLz8/eFzpve21eC3ZjyvvvAsugypC3RRh7lYbDYc/SvS3Lly2bFnvTLV0GnpdgBkxfaEaXe7x+ubLoKxLF003UF9XjarX38ED7tHI9CSek/XLAlweaceG0Tqm3XhdrO13YJY35wxrTCgcxoY3V2JpcyKGkgU30Np/j4cLHhbhQ/46PIkAKmbeAw8VvO71/45rr5kDy5uJ8nYTHUhES0M1Oiv3Qxk+E8roa6ElpoE7r4nhF7sG9OgOfL/I2j0myl2QAHce/AQ/m+PBoqW3x1d+zhuvv4rX33kfVSEXkD8V2vBpUFOHxCxfIb70a0h8/RU7MYLE95tUORifkC3EtzefEItVkH7v7xr2oM3jFkNUjspmLwHJL4tLn5TmfU1sYBF2QS/y5OLa1OG9kq/5VqiOgneainB4+khccd3cbruiuXyxLKvOigSm/tltt9XFV/cJffbInl25doqiq3+k2oQMyroE4RYIkwqFz6jwuqXJhelpQxHpcvn1EM6kJhUyJVYHWj2c9heDry4FOK7C2x7G5VS4c0T4wJXfGPxcdfod+/21eFm1sT93LJITkqGRuIVBVojmheoli5PbBJvL4DQchkJ5SiNrWc0eS6JHmYEtWeEC7sbdEPmG9ju5gCcB9u9eiX+5tQBXXT83vhJoqK3Bi8/+Hqs2bEcgYxK846nyl1UQG2xDWNCUDvcD1lzoOPIpJh/4CMscAxOScoSI9MXz4XmvN7aV4/VwnZgfmF3PKd4UURnpBd26ILDgdUQCsNsa8cO8mUjp5ljQZ4PfEZ47+Fn/ISQuuQkjRo3tlgjHA7FsOv6qbyyavzW+uk/o0zrTU6tWfclleJ6jAjPDPIc+WZKBi2YY2L3pE4zcegS3ZYwXgxCcT5HELwWVaghTbXmgFjTnC98CD7cpnue9vJjg58otuEc7G/Ga6cfW0VfCNXEB3DyJfjREGseWHf1weugcrOXUH4HdUiVKLjV9BNSc8WJADoctW67g8dLlFu4OnDYV+P6d7+BXd4zF7KuvF6sP7tmBZ198GZ9Vh2AOmwnPsMlimExxYh6Igz4VOi4SDSK8fw1ml+zAnXoyRtA+lE377PmIrlz0+35XtwuB5DQodH8iJCriFsX3GUgIq57uoR304/rEfNyYMgxetXfazRkO3jzsr8efvC24/O674HPxdI5n98Jx+3o0EvnOw0sW/Fd8VZ9Aj63v4ImNR6xa+790Q/sPh7KrfR4zVUgGDiy+VeWlaHzrPTycMA7Jbt85uZ5Phl9WrtVeynDAymAR3y74uer0WOtCHVgTbcUH6bkITrwZCZmjoJhR0mC2WmgHDs7hoJ2OOjit1WQx1QJkOXFUMouwkjYUakI6FPrO8/cKjglx12c8/8TzkcLtp2YIHdvfxP994BpMnzUH69eswh8+3IFDynDoeROhJ2eT2pPAx61enpjf5nbjhmL4DqzFTU3VWOhOR5YnmfJ534lvF+y63+WvwQv+cozMHSsiaQdqjuCn0DUW9CKOgu4lF/TxsJdldVMxdk7KxIybFolYg7PB8zxHQsGnH1y84OH4qj4hnhv7jrfeesvX7Pb+neHy/IgHyZbDVQ5u2J0UCoew+803cEdbAiYl5w7oYCFJ/8HC4idB3RlqxvsuHUdGTBWT9Ht8qTGhZMuT3cgsxJYJJ9ACp7OZlqbYJ1nMvI9CFpRClT7FnRhzU5MVBIMHyaCTiH7DZAhEgnAinXBCtMBGqLoI//LtO1Bb34hXdlSjLuNKGDljSHfJPmfh5Tys0nl1F0KBZljFmzCuch8WRKKY5slAouHtt3zOhTa3Lr/eWISdCMDrS6H6xMCUYf4tPM1ke7gDro5W4YLu7nSE3YUr7SES3efbDsJYdD1GjZtI9bgzu6JFIFYksqWlvXnuj+65JzYTSB/Q5wLM/P7NtTlUIf2d2+u9Mxzss98iuQjQDB3b163FpL3V+FLGeNGnT1a5JN2Fh150bAtlwRZssYPYmJSCuuHToOdPgcdLQszCK8Zipp3ZKmVLlsU57Kelg5bOmLiG/DGh5fZhLuUsFl76gwT02LEkroqHRNqdBLNiF6agGGVJ09CWPQ3utM8H1lBIeG3aNxJsRaRyD4aU78TV/nbM1nwYxtdE4tcbHp6ewKLip8rEnkADai2qeMQt+oEKPxKDnvt8HoijF6KgT4bzVRnPHazX47K77jjr3MHcNOLYTpvlUqZ+c968svjqXqffntozb703QXUby10ez8xQkCOjB3aGkXwRw+VCyZEihFZ9hK8njUMCWR1iTBmJpAewuHDke2c0gNJwO3aQ0bstIRF1ueOgDLkcnsQs8Iw3ClmmPDuSgC1AFiHObyS8PGm+EF+xndZ1BQCq8T7D/MlpsKuaLGqntQpWXRGc/CvgSkwT6Ti0nfvbhvwNQPU+5NYcwhWd7ZhBVzfKlUz52yuCAy9UHmdR4T72AY6LGPDlqSNGreIgs76C79dHTUexZWwKZixaAifKT+/08MQMlm3d+tDCvpsbuF+f2nNr1lyrQP8DvTzDIjxxg2TQwK7nQLATu155FfdGs1BAhWS0q9CTSM4BHoJRI3HrYCGOdqKQhHW/14PSlFyEeGakzNFw+1JJjF1UkJEECeuYLFEeautY0Rb/7LIQj4nl8Z8KWbkabLK8eJAQkwOrOlvgNB6Fp+EoRrU1YFI4iMkkvMMNHxKNBDGxPovfhYbbz7Wu3zbA4SfRl/eUh2MxKY+82HoQ4XmzMP6yqfSsT98ebLjdCIdCv3p48c2PxVf1Ov3+5J5+b/W9mup6gvJ5ohyucnDAmUjRdez8YDWmHWjAvPQxwvHcVcRJJOcDWy4KCWenGUIjiXG5Y+IQiWyZ24vq5Ex0JmfDSc4BEjOheVmQdRIlsqFZmPjYk4o5bvMVFi4V9lzgs5Vrhdqg+JuAtlokttUhr6MRI8MhjKVMPEIxxLSACbpHCG9/u5slvQdHRVcFWvC8U4nxd9+JlJQ0HvUqvvVEeESsaCSyPmFY3oJlkyd3rxNxD+l3AV6xYoXLn5j6A90wfsmVUR7RRTKw4YAFHp/XWbMB96dMgEszZMuvpNdhi5h78tpUYHaYQbSYYdSRENfDQrVuoI4Wv+5GuzcRAU8SIhysxUFYLh8ddVx+5MjpaBguOt4X6kRyqANJZgQ5ZhRDKO0cW0UWCW265kEiiS4HYrHkXgwWr+T84WC/jc1l+GiEG1cuvoUnsj9lacVePdu2Gx0Y0x9a1DczI/W7ADPPr1yZbCquX7i93u/wbCMyMnrgwvNn+js7cPjVN3CvlYvhXcPvXZCcJRnUcDFB+YptWna7qvSdK/BRO4JO20SAFj9Zs+20LUCFJ7eMhkg6Tx4Q1+Mo8NA+PD2/z3aQTOVPIom1T9WRQIuhuqjw1cjaZdGNTXTQdW7JwEeMDG7Z+GPzfnTcMA3jpl3Jlm5864momuaYlnnrw4tu7pNxoS9YlhLDVSrWE26ve6mMjB64KJqKz95+FdMOt+D6c5jjVyI5H9jNzAUqW8YxV7MtBlpg9zK7mXm+XM6TXQUd6yiPqczWtHBP8/Ek1lwssx3EuVc0n0ijYFDDzRp1wTa87FSj4O67kZE95JSuaA4sjYTD//HQ4pt/EF/Vq1zQOt3zH3ww3jKVF9xez4xQoJPWyCrmQMJwuXF45zZs/XADxifkCNezLLgk/c3xOY5LEFGKkLCKD7GcWK6w0B47hvIr/31yGpLBD0faF3c2wpuXiLl33k1ZhofzPLH84nbgSCS6eZRHm0v0+uxCFzyvPbdyzbWKYTyv6dpIOWb0wIEDXTqa6rDm/U/gH3sLVE8ibO53KUsvycXGiWWqzKOSOKrwhJiHPsKc4QomzLr2C2NFi/7AjtNhOdGZ31y8uCi+ute4KLLi06s+uJME+ClNU9NO54uXXDxwpmQD45OV7+Jo4mwYE26gQk66niUSyQCDBNhqq4F3x3LMu/4KZOSPgHnSUJUcZGrZ1iPfuPmmJ+Oreo2LQoBXrFih+ZPTv00C/Gsq2vUzjVAiufBwu0jR1g3YVOFAm3FvzNsnXc8SiWQgohmIlO7A0Nq1uHHJYqg8d/Bx5ZmL24EjkdceXDT/rviqXoOjDy44y5Yts5rqrWdsy/4lz0Ih+u9JLkr4+bTUVGH3oVpgwkIomibFVyKRDFxsE8bwaag0RuPAtk3QqYw7HtMUBuGcp1avHiJW9CIXhQAzj92/sNOE79fRcOh/eAQSKcIXH/xMzEgIOzdthn/EjdBTcmLD/UkkEslAhQwIlhttwjwUVgVQW3KYjGIjvpG7utnshs5VLW1OfFWvcdEIMPNni65uRlT5eTQcftfl8cbXSi4WNN3A4R3bUKYMgzHiClFz7B6UuzmHi/F6uftHL1SuRHqcVl+lyen1QpoSieTix7agJaYhNOZmbN+6C2F/u+gLHsPh8clVxbFvia/oNS4qAWa+sXR+lWU5PwmHQ5s8XhJh6d68KGDxbSgvxr7SFigTF5A+UdY527PhkYhcPig8Aw3DM9LwWL2qHhudiNf3RDh5X42O4WM5DT6/mF6OarA8VZyb1vP2nggnp6nHR0viNPn6rFggoBion9drJ7qkJBLJIMQyYeRNRF3yZdi/dTMJ8OfliMV9y4EbX3xrXWZ8Va/Qg5Kqf3lm9eo5qmI8ZRiuy8I8e1JPCmpJr8Jia0XDWPfuStQMXSTaS3gKuNPCNUcSV6etBnbDUdjtdbSSsi+7q0nk+FEqPI1bxghomSNpC604U3oMibm4jpZyOI2lsflfxWALtHCClLyanC0G6NfShtJqi853+oHWBXSNVKuFSdfoNJUBoQ5OhtK16IooTTqnmpILNWs0lMTsuNjLaG+JZNBCZYwdCULd9ixuvGI48idMFnMHc/ObpummaUa+8uCim1+N733eXNSq9vSq1Qt1zXhScxnDI6Fe7wMt6QacQTjwavcnH2JnRxb0KbfROhY+lqpTwFZvNASz+FMSYBJeXwpUXzpZkgmUt2NWM08V5wRbYfsbaZ0Gbcw1UEk0hcCdCrJEedJ189B6Md+rmpgJJSFNrOfjHRZ2emnsYAucQKuYiF0fdyMUOvdphZ0H1m8pg3V0i7B4lYR02j9DWOtiblUW8CilGZ/0XU3OhT72+tjv67brXSKRDDjoHY/WHkbGkdcwf9E8uJNSqDiw4HK7EQoFX3p48YKvxvc8by5qAXYcR3lm5dplmkv/naqq6WeaOkrSN3AfuJriIqzbehjWjAegeknUTidAbPmSFRnd/SYUTzLU3AlQkrKEIAr3rvBikHCzO4fEzfE3w24kC7mxmATzJqjZBUIMT0DT4ZAFHd23ikQwB2rOOLJGKU3hMuYWFEqTKwMkmE6kk9JsglV3EHZrDVxTb4VCVvEXAsU0F+yqvTCPbhLpqWSJCwE2vCelaYqJ3m225GsOiOs3Ji8Rwi8tYYlksELvP5Vlkf1rMNE5iNnzF4lALDE/sGXV6HZk1n1LllTGdz4vLro24OMhs9+JVh59zbatn9imGWIxkPQfbLGGOtqwc8deRMYuJEs29czWH4lWtPA9wJsMjSxQNY8EmIRNiC8Lr3AZ0ycJGYuymjkKesE10IZdAfPgWmHlsgvoGCzYkQCJ70poWWOEBapmjxXiLrYJkWQhpE96YditzdvZ+tXShyO65x1hjYt9u1A02O01iB7+CNqI6dBHzyEBHhWrJHSlKcSV09TF9WtDJkOfMI++U8248P0T05NIJIOMWBmgF1yHw61ulB/cS0axi8WXh6bMMTXPwviO581FLcDMI488Em23Ii9YjvU3JMLmyX20JH0DS4xGArxv80bUJV4GI2/8Fy3J42FhY2u2s4XEaj4UFmseUYaP6RLe4xfRRkvWrmaQEM6AkjoEVskWSue4LEmialXsFsFQ7KZmN7ZwKXMloCsd8bLwQufg9exOdifQNdxEx6swq/aJazsGrePzaFljoQ2/UpxfXAdfT1eaxxZKk6/fipIQZ0AffyNZw9Wwub34+DQlEsnggt591e2FPWExdu4+BH9TnbCAqfKtUllxDw8eFd/zvLjoBZh5dMmScMDd+t+2Y/2Sv8dmL5H0JdwPrvLQfhxs0kh45n5uaZ4OeiZ2QzG07AKyRMlCPVsAVBdx4dOGT4fdWhU/Lm5h0ktgN5ZAJQuZxfiM1vfxsGiyaNNxdv2R+EqCLVeyiO2WSugk+jHRpvN3BxZ2X7oIyOJrirmqJRLJoIXKIj1zOJqz52D35s1UKjlUtJjsGbwqkJIyLb7XeTFgSpHvzV3mN2H/mozgf2dXtBThvoNrep2tzdixfR/M8QuoJkiWJ4vV2TDDwvqEfQahPhUcdcxtukKMTzyPw2m6Ert3/uOhtBRPEr1EJwV2sYhzZcLFXdy6Kb7HsOla2ArnNKUbWiIZ9FA5Yoy9GkeCKTi6e7sISDVcrkTHUe6N73FeDCgV+7NFi5ptO/LLSCj8jBwtq4+ge8o1vb1bNqEpcxaM7NFxq/QskOYqKUNiFmeP+s3SgRyRTNaz6Mcr+gzHBVzRRBCVXXcwFvjUtf6scJpuWDX7oSblxixfsZrWGz4S5kRYjUfFebudJqfB3if6fUpqHh3WwwqBRCIZeNB7rvLYAhMWYueBCrTV14iywHHU2/9n5cdZ8b3OmQFnRj68ZElD1In8LYnw0xwWLkW4d+GJFkr37sLhNg/0cdfGrMXu4JhQc8bDDrXBKt4Qa68VwVdngNt73YmiXdU6sgH6qNnxDXHo3PrwGUJI7fpDYt8T2ohPBbfNksVsVxcKsWTX9gluZsov+shZsA5+IKKrxXWeLQ9xhcLwwjr8iaiMcKBXz61niUQyILFN6Gn56Bh6HXZs3IhoKASX2zVSU6PnPTLWgPTjfotDwCP230aikdc8PrJopAj3CmKO34Za7CosgTV+EVSjB91tyLpkl68xYT7M0m0wC1cB0QAJHFm1BlmaXItkIeOgJ7Zm2VVNtrZV9pnotqQOnQI1c8yJgs+u6aRsEf1s7l8L69D6mJjysSJNSqsrTf4u3NhRmIc/RvTgGqpA3CC6QZ3wG+h40fUodwKiO16FVbGLfe6xY/m6utJkSzyephPyw9zzNiwSdX3i/Fh3JbamJRLJpQG7okfORKmVg8O7PiNDxVAt23p45cpD7Jo7Zwa0ci1/770CR3X9u8vjXcqjZR0/hZSkZ8QqMQ42rHwbxUmz4Rp3ffdczydAaXAwFlmeVuUe0X7LA1iwy1bl7kgscFSbdIIdcNqqYLdWi2OUjJHQh06NCd8XBJ/TJKGuIiuYBNCBLQbt4D7BHBQlBNOKiAE4RH/dlkoykjWoQy6DljeJjqc8cXK+YCuafptVviMWUEUVDXaf86hXiiclJshmCHZHA11nNWx/E1VGvPFKwqhYJUAikVxaqDpMKhN8O5Zj/twZSB86ImKForc+sPim9+N79JgBbzq++PbqsaZb/zeXx0MiHJQifI7ohguHdmzGppJIbI5fFqFzaedkIaeM6vgbRVSz4ycRCwegsPCKHfhflaxIEj0e/CJtmBBpkRVP59ZlwaSFXcZ2a6UYwIMH3RDXx9v4k8SbA6QUXxrU1HwS1BwSSlp/ut8Q/312C11jew2czhZRYRDH8G/oSpOEV+HhKOk6RdcqMVe1zGMSySWJ5kKk9DMMq/sA8++4HaZlv1m6cd6djz+unKagOTMDXoCZJ99dM86lq//m9nhvCYekCPcUHnCjo7EOa9ZuQuCKB6Dz6FHd7fJzOoQ1S/+H/TGxjARjabJgkiXM0dJi8Au2YHn92Z5ZXNhZpJ1Qp0iXh4o8JsIuXyxNjpjmCHnRZ7mbaZI1LK4zTNfJIsxp8npOk0WdXd78ppypH7REIhn8UJnBY9ebO1/FrOwgJs251k/Fx7xvLLpha3yPHjEoBJh58t13SYS9JMIeKcI9RNM1bP1gLQrVy+AefwMJzWnGT+4xLHAx6zUGP5N4luPnwxZvT58TiyYHWvGn4Pg0SThFG/JFkKZEIhmcqBrMzhYk7HgWty6dB83re6mktfGBx5ct63HB2VUyDni+9aUvHbIV9Yckvu+SJUxlaVdhKjkjdJ+sSBi1jR3QuB32fC3fEyDR4vZSbksWC6Xd9Xd3rN5TwcfwsadM8xzdw32RpkQiGZxQmaAnZSPgGwJ/WwtrzcL8hLSR8a09YtAIMPPQghsPR0xbiDDPJSxFuBuQ+LALWkztx4h7xoIjF7nIRS5yOdWiaDoc23KqDh34J5LRbytaQiNt6DGDUqG4Tditq//u9nq/FA6FwDNZSE4Pu6C3r1+HHf48+KbfLgRZIpH0DFndvwRgA0VRobRWwP/ev+5Tdm24bn1ZWWt8a48ZtHkmFpil/K3L7f5aNBKVInwG2FMQaG/D5k83oxxDgYxRIpNJJJIzw5VVwzCgxQbqh8IGkvhHMiihcpEnnIkUfXTYPLT+xx9v2flWfMs5MagrbU+/994wRTX+3uP2PhCJhMGTKktODY//3N5Uj6ryavjDsrIikRyPkFQhrgDPyMbj0bPoRiMRBAOBKr8/cLCpsbko2Blsd1RHGsODFbJWlFCwLVy9/9Oh23Zu+BNwXqIy6DMKi7Cq6I9puvF9/i4n9T89PNC4TRWVaJi798RXSiSXLI54DVSyenRDp/eDRVdFoLMz4sA+5JjW1kigZXeova2w9fDu6sJ1zzeV78FJs39IBhuJQHg9EIp/PS8uiZra7159PzshUXsMivojqrUqUSnCp4VdajJ4TXLJEq94snXLVi4vlmUiEok00dtRqCrYTLK8T3F7ixLciZW3TZ9QT++LGTtKIukZl0xJ+8Rbb2Uahu9buq79ta7rXg7OEg3qEonkkobHDFBJWVVNj7Xn6jpCgU7uIFBG4rqDBHirYzt7bM0p1wKBygfvuOOcg24kkuO5pBToqTfeSNLcKV/TDOUfDMOVwS+ZFGGJ5NJDiC5bubTwDGBcFIZCwTBZwEWOomyx7eguRwU7lKvVBL36wblze8XlKJEczyWnPitW7HP5E2ruMNyufzRcxphgIBDfIpFIBjuqyq5lMak6uCkqEg63a6q63XbsbbDUXaaGw1oElaUJaHx87lzpWpb0KZek+efAUZav+Wge/flLt8dzZYhEWA5dKZEMMuKDzLCly65l/hQTttioUjV1SyQa2UVlwQ4bVqkR8lQ9eMdc6VqW9CuXtP/192+/N8vtdf2NYbhviUQispuSRDLQYdEloeUgKuFapnp1KNDpKJpa6DjKVsexdihQ9lpRu9Iw7Lr7Fy7sjB8pkfQ7l3wD6NOrV49VHOUvNdV4kGrFiEa4F4FsF5ZIBgbsuVKgkqXbFbVsRk1Eo+FOTdW2W6a5i/bZTvscNEN2pVVX0vDII4/IbhCSiwKpNMSzb7+dD5fvQUVRfmK43Ek8m5JEIrlI6XIt8yhULreIYI5GI7CiVpWiYadlY5timbtU1TjqqGbNAzff3BQ/UiK5qJACHOepNz5Ngiv4ZcMw/tLldhXIyf0lkosL7p/OXYRirmUHIXpHVUXd6zj2HtO2t5Io70PEqggkGjXfmzvXHz9MIrlokQJ8HE888YRhjCy4TlfUv3Z53HMj4TAs2S4skVwAYq5ltnRdJLgcQOXYNsKhcJuqqbvJ2t1jK2Tp2vYBqFbtKLe7Zq6MWpYMMKQAn4JnV31wGVTnUVXRvqnpmsJCLPsLSyT9Q2ysZReJryLGWiZjt5TUd49jmp9RdXiPrerFSmuw7uF7ljTED5FIBiRSVU7DM+vW5Wph++uOqj7m9nqyZVcliaRvYNcyu5U5cpn/DgYCQUVRDwP2NsfGdhLi/YqtVKVGkqpvvXWG7LgvGTRIAT4DT7z1ls/tSZivKvqPXW7jOu6qZPE40tIalkjOC7ZyNY5aJtHlATFMM1rj2E4hbHuL4yj7LMc+4latqq8vWlRHoiyn55IMSqSSdIOn3119uaKp31NU9Ztut1vl4A+JRNJdeKzl2OQGHESl0H+hQGeIKrJHqS673bLMHbRHoWXalYoZqPzm7bd3xA+USAY1UoC7yTPvvJNrq647DMP1qNvjHh8KhWBbHPMhb6FEcgLxbkIstqI9VzcQCgVAAlunaso+03K2KY61j4T4sGZr1YGKQ3Wyb67kUkSqRw8QUdLDx8zRdPV7dOuWkRhD9hmWXPJwbASZsmIKPxFAZcAWEcukuopyWFXUrdFotNBWsEexUWf6m6seWbasLX60RHLJIgX4HHhm1aqRcIzbdUP/ruFxF0TIGrZMsoZl27DkUiAuuDwQhrBySXDjwVO24qBC07UdkWh0n8LdhSJmmeYYlaWBhubHly2LxFOQSCSEVIxz5DcrV7pTdc8cqtV/R3GcL7s9XkUO3iEZtFC+5r64J09sYFlWC/2927GtPbaj7LEtq8hjoNrQ9fplcjAMieSMSAE+T9gadlR9ia65/szlck0zzajouyiRDGi62nHZrRwPnuL+8GYkGlJ0da9jY69iW3ujtrVfV/QqRbdrj376acvjjz8uI5Ylkm4iBbgX4LZhbeioqaqu3q+p2tc9Hk9amN3SchQtyYCBBFeJTd3Hgsvdg3hSg0g4FFU0tUhRlELLtPYqjrLXdOyKYMSpyykY0rhs8mRZ25RIzhEpwL3Ii2+ty4y6letUzX7ItnCL2+NBOBwSQ+hJJBcN8TZcbrc9JrgqCa7Fghu2eRAMEt39TjRaSJbubqgod4LRes2nNsjp+ySS3kMKcB/AUxyqUXWh4tK+YRjGlbyO3XeyfVhyQThJcHnUKf47NrZyyFZV7RDtU2Q5dqFjWoWaqpQEnWh9AtBw35Il7fFUJBJJLyMFuI9YsWKFy5+UNFlRXHepmrLM7fYWWGxhcPuwFGJJP8AiK2YPIguXBZgFNxQKRTRNL3Icq8i27IMO7AOao5Q4jlofNuzGR26+WXYPkkj6CSnAfcwTa9ak6FFcrpAIq4pyh8fjHcptw1KIJb1N16T0HDjF2JS/IqFQm6rpR23LPEQr9kBTjtimXWJqdmPQspoelRauRHLBkALcT3D7cESPTnU0/TZVce7weH1DbRZi6ZqWnANd1i0vLLz8XXSDg1NJ/5SwS5kE+CBZtkdoc6UTCDf5Iil199xztRw5RiK5SJAC3M98LsTqbZqqLnW53CN5PQsxCzK7CiWSkxEDXsTFlhfhRQmHOii/VFH97QgJcKEdiRZrulZsmlaDoVqN7o6OpmVy8AuJ5KJFlvYXiFjEtD2JrN9FqqYu1VRtsuFyIxIJw+QZlySXIJ93BWI3svgksWUHSaDTz92B6uiFPQpHOeDY9hHLNkuhGRVKxGyOepT6b82f305CLN0pEskAQQrwBeaJFWtS1GRlvA5cbbj0xZZpX+fx+bw8tCW3EzvSKh6ckKp2DXShamTZavy3DtuxEPQHLEVV6hXHqVQV5YAJu9iOOqWOrpa6YDaHNa0hpTm3Zdky2QdXIhnIyJL9ImHFin2uaHLD6KhjX0Fmz3x6MPM0Qx/BEaxRHoGIBFn0J5ZiPKDg9n3RRstiSwtbtV0WbnxkqTBZrY2O4lTQZ1E0apaSDVvu6FqxY4ba6Yk3OKbZ/Mitt8qJ6CWSQYYszS9Cnnpj9RDDpYy2NVyl6e4bbDN6ndvrTSZrSAxzyWLMs81w4I3kIoBElv2+XcFQQmTj1i233XLbfjAYBFm03GbLbuTDpMZlVtQqo1eQhNepiETNdpdHa2iwrFb/xo1BOaSjRDL4kSX4Rcwz69Z5VNMcDgvjLAdzdN2YYzvWTLfbk8wFO7uorWhUiLFoKJSC3HecJLJ8r4+JLAuupsMyowiHRFQ7qa1ST3uVa4Z21AqFa03FKbNtp1JT9SbbiTS5VLXF3ZrUIaOSJZJLF1liDxCe+vSNJCOQOhTR0BiHhJgEeIplW7M1Vc0mQRYiHGUxJmtLCvK5we5ivmPsLj5eZI8FRdHfvI/wQkR5+knHrypKDRylUtHVymgoWusoTiUdWeboaFIiTpvqVpvDjuOv1vXOx+fOpYMkEokkhiyhByDPr1yZHLX0HLi0YYqqTNYcZSpUZYplWZcZhuHldmOWEraOeXYmFo2u5ZJ0W/Nvj//JIsp03Ycuge2yZkl9wSOWcRCcZVp0qEUWqlpD+9domlJr2U6tY5q1lCiJrVKpOmgLR8x23a20K0F3R0K0ISC7/kgkku4gBXiA8/MVK1zDXKmZRoKS4zjqMNt2JmqaOl5V1DG2bY1TVC2XhYVHSGJiwhJrQ2ZBZo6JM38ZCAJ9nKCykJ5QqeDv9MGCypasENj4wttsy6bfzl4CXhzYphmiyku96ihN9NkAR2007WijAqeGljo6Vb1pO60wrQ63J6Ej6lX8RjAYuG/BggCdt+syJBKJpMdIAR5kvPzyRm9Hmj/N5RjpUdvMVRR1OCnWSBKgMaqi5Dm2M5TkK0/T9URN1WLuVlUh7VFhOyxOJMy0dLmxWZjF3yxy9Hd3EXvG9z9BILtD/FxCQOPHspUqPvl6aZ24bvqPr/mE64z/HTXNCB3ZTr+fxzZupZ/XSt/bLMtpsmyrmdJtoOMbbNNuc1SnVbMdv6M7nZGIFvB40elJSAjcc7Vsn5VIJH1HD0tGyUDkjU8/TaprDqYpjpmkeNypmm1lkuCmk3jl02euqquZlBVSSZxTSbyS6ZAEUrJkx1EMRbETXC4PCeqJ7mthZ55JWEnUP7cPWRTjf54MJeEIEY1/J2LWuIJoNMJWaiedxqHd2mitRX+ToCpCXGmXCC2tJKJBqja0wOZ9nHaS5WYSaD8l1elEzU5Ku1PzaEGS5LAKPYBoayjH7Q4uWbIkHDujRCKR9D9nKEElg50nPnvLp9enJqhKZ0IkqnjIEvZAtTwu1eW1FSSSWOmOE/WR0Hpsi61QJ5200q2QQjqq6iYbNF1YnSfBgumoSoqmKF5Hob0tu4XWRISuHgd7hW0hqkojLMumfekS1BBVBFpABq8VtSO6QUJK5yb7tp1ElU7n+GGalukg7ChRy2UYIcU0olHDFwy3hyPG6KTwIzNmyKHEJBLJRY8UYEm3+c3KlW6PaWqpmZlOR72tKy7bA7Ch+UUseN3QIoZhuxxYnTzpLMnoF9FpD8W2Q+6kJLu1sVFJC4025QhPEolEIpFIJBKJRCKRSCQSiUQikUgkEolEIpFIJBKJRCKRSCQSiUQikUgkEolEIpFIJBKJRCKRSCQSiUQikUgkEolEIpFIJBKJRCKRSCQSiUQikUgkEolEIpFIJBKJRCKRSCQSiUQikUgkEokEAP4/EiSjfKuU6zsAAAAASUVORK5CYII="/>
          <p:cNvSpPr/>
          <p:nvPr/>
        </p:nvSpPr>
        <p:spPr>
          <a:xfrm>
            <a:off x="2190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n-lt"/>
              <a:ea typeface="Arial"/>
              <a:cs typeface="Arial"/>
              <a:sym typeface="Arial"/>
            </a:endParaRPr>
          </a:p>
        </p:txBody>
      </p:sp>
      <p:sp>
        <p:nvSpPr>
          <p:cNvPr id="103" name="Google Shape;103;p2"/>
          <p:cNvSpPr txBox="1"/>
          <p:nvPr/>
        </p:nvSpPr>
        <p:spPr>
          <a:xfrm>
            <a:off x="3812376" y="4686450"/>
            <a:ext cx="4567248" cy="762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4000"/>
              <a:buFont typeface="Arial"/>
              <a:buNone/>
            </a:pPr>
            <a:r>
              <a:rPr lang="en-GB" sz="4000" b="0" i="0" u="none" strike="noStrike" cap="none">
                <a:solidFill>
                  <a:srgbClr val="595959"/>
                </a:solidFill>
                <a:latin typeface="+mn-lt"/>
                <a:ea typeface="Rubik"/>
                <a:cs typeface="Rubik"/>
                <a:sym typeface="Rubik"/>
              </a:rPr>
              <a:t>Let's get it started </a:t>
            </a:r>
            <a:endParaRPr sz="4000" b="0" i="0" u="none" strike="noStrike" cap="none">
              <a:solidFill>
                <a:srgbClr val="595959"/>
              </a:solidFill>
              <a:latin typeface="+mn-lt"/>
              <a:ea typeface="Rubik"/>
              <a:cs typeface="Rubik"/>
              <a:sym typeface="Rubik"/>
            </a:endParaRPr>
          </a:p>
        </p:txBody>
      </p:sp>
      <p:pic>
        <p:nvPicPr>
          <p:cNvPr id="104" name="Google Shape;104;p2"/>
          <p:cNvPicPr preferRelativeResize="0"/>
          <p:nvPr/>
        </p:nvPicPr>
        <p:blipFill rotWithShape="1">
          <a:blip r:embed="rId3">
            <a:alphaModFix/>
          </a:blip>
          <a:srcRect/>
          <a:stretch/>
        </p:blipFill>
        <p:spPr>
          <a:xfrm>
            <a:off x="3116672" y="1340768"/>
            <a:ext cx="5958657" cy="304962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5A558D"/>
        </a:solidFill>
        <a:effectLst/>
      </p:bgPr>
    </p:bg>
    <p:spTree>
      <p:nvGrpSpPr>
        <p:cNvPr id="1" name="Shape 183"/>
        <p:cNvGrpSpPr/>
        <p:nvPr/>
      </p:nvGrpSpPr>
      <p:grpSpPr>
        <a:xfrm>
          <a:off x="0" y="0"/>
          <a:ext cx="0" cy="0"/>
          <a:chOff x="0" y="0"/>
          <a:chExt cx="0" cy="0"/>
        </a:xfrm>
      </p:grpSpPr>
      <p:pic>
        <p:nvPicPr>
          <p:cNvPr id="184" name="Google Shape;184;p10"/>
          <p:cNvPicPr preferRelativeResize="0"/>
          <p:nvPr/>
        </p:nvPicPr>
        <p:blipFill rotWithShape="1">
          <a:blip r:embed="rId3">
            <a:alphaModFix/>
          </a:blip>
          <a:srcRect/>
          <a:stretch/>
        </p:blipFill>
        <p:spPr>
          <a:xfrm>
            <a:off x="2721899" y="2138676"/>
            <a:ext cx="6891227" cy="4719323"/>
          </a:xfrm>
          <a:prstGeom prst="rect">
            <a:avLst/>
          </a:prstGeom>
          <a:noFill/>
          <a:ln>
            <a:noFill/>
          </a:ln>
        </p:spPr>
      </p:pic>
      <p:sp>
        <p:nvSpPr>
          <p:cNvPr id="185" name="Google Shape;185;p10"/>
          <p:cNvSpPr txBox="1"/>
          <p:nvPr/>
        </p:nvSpPr>
        <p:spPr>
          <a:xfrm>
            <a:off x="2721899" y="814307"/>
            <a:ext cx="6891227" cy="713197"/>
          </a:xfrm>
          <a:prstGeom prst="rect">
            <a:avLst/>
          </a:prstGeom>
          <a:noFill/>
          <a:ln>
            <a:noFill/>
          </a:ln>
        </p:spPr>
        <p:txBody>
          <a:bodyPr spcFirstLastPara="1" wrap="square" lIns="91425" tIns="91425" rIns="91425" bIns="91425" anchor="ctr" anchorCtr="0">
            <a:noAutofit/>
          </a:bodyPr>
          <a:lstStyle/>
          <a:p>
            <a:pPr marL="0" marR="0" lvl="0" indent="0" algn="ctr" rtl="0">
              <a:lnSpc>
                <a:spcPct val="90000"/>
              </a:lnSpc>
              <a:spcBef>
                <a:spcPts val="0"/>
              </a:spcBef>
              <a:spcAft>
                <a:spcPts val="0"/>
              </a:spcAft>
              <a:buClr>
                <a:schemeClr val="dk1"/>
              </a:buClr>
              <a:buSzPts val="4400"/>
              <a:buFont typeface="Calibri"/>
              <a:buNone/>
            </a:pPr>
            <a:r>
              <a:rPr lang="en-GB" sz="4000" b="1" i="0" u="none" strike="noStrike" cap="none">
                <a:solidFill>
                  <a:srgbClr val="F2F0FF"/>
                </a:solidFill>
                <a:latin typeface="+mn-lt"/>
                <a:ea typeface="Playfair Display"/>
                <a:cs typeface="Playfair Display"/>
                <a:sym typeface="Playfair Display"/>
              </a:rPr>
              <a:t>Title</a:t>
            </a:r>
            <a:endParaRPr sz="4000" b="1" i="0" u="none" strike="noStrike" cap="none">
              <a:solidFill>
                <a:srgbClr val="F2F0FF"/>
              </a:solidFill>
              <a:latin typeface="+mn-lt"/>
              <a:ea typeface="Playfair Display"/>
              <a:cs typeface="Playfair Display"/>
              <a:sym typeface="Playfair Display"/>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pic>
        <p:nvPicPr>
          <p:cNvPr id="190" name="Google Shape;190;p11"/>
          <p:cNvPicPr preferRelativeResize="0"/>
          <p:nvPr/>
        </p:nvPicPr>
        <p:blipFill rotWithShape="1">
          <a:blip r:embed="rId3">
            <a:alphaModFix/>
          </a:blip>
          <a:srcRect/>
          <a:stretch/>
        </p:blipFill>
        <p:spPr>
          <a:xfrm flipH="1">
            <a:off x="-1" y="3524434"/>
            <a:ext cx="5490579" cy="3333566"/>
          </a:xfrm>
          <a:prstGeom prst="rect">
            <a:avLst/>
          </a:prstGeom>
          <a:noFill/>
          <a:ln>
            <a:noFill/>
          </a:ln>
        </p:spPr>
      </p:pic>
      <p:sp>
        <p:nvSpPr>
          <p:cNvPr id="191" name="Google Shape;191;p11"/>
          <p:cNvSpPr txBox="1"/>
          <p:nvPr/>
        </p:nvSpPr>
        <p:spPr>
          <a:xfrm>
            <a:off x="1348131" y="1988840"/>
            <a:ext cx="4819877" cy="2936188"/>
          </a:xfrm>
          <a:prstGeom prst="rect">
            <a:avLst/>
          </a:prstGeom>
          <a:noFill/>
          <a:ln>
            <a:noFill/>
          </a:ln>
        </p:spPr>
        <p:txBody>
          <a:bodyPr spcFirstLastPara="1" wrap="square" lIns="91425" tIns="45700" rIns="91425" bIns="45700" anchor="t" anchorCtr="0">
            <a:spAutoFit/>
          </a:bodyPr>
          <a:lstStyle/>
          <a:p>
            <a:pPr marL="0" lvl="0" indent="0" algn="l" rtl="0">
              <a:lnSpc>
                <a:spcPct val="120000"/>
              </a:lnSpc>
              <a:spcBef>
                <a:spcPts val="0"/>
              </a:spcBef>
              <a:spcAft>
                <a:spcPts val="0"/>
              </a:spcAft>
              <a:buClr>
                <a:schemeClr val="dk1"/>
              </a:buClr>
              <a:buSzPts val="1100"/>
              <a:buFont typeface="Arial"/>
              <a:buNone/>
            </a:pPr>
            <a:r>
              <a:rPr lang="en-GB" dirty="0">
                <a:solidFill>
                  <a:srgbClr val="595959"/>
                </a:solidFill>
                <a:latin typeface="+mn-lt"/>
                <a:ea typeface="Rubik"/>
                <a:cs typeface="Rubik"/>
                <a:sym typeface="Rubik"/>
              </a:rPr>
              <a:t>Lorem ipsum </a:t>
            </a:r>
            <a:r>
              <a:rPr lang="en-GB" dirty="0" err="1">
                <a:solidFill>
                  <a:srgbClr val="595959"/>
                </a:solidFill>
                <a:latin typeface="+mn-lt"/>
                <a:ea typeface="Rubik"/>
                <a:cs typeface="Rubik"/>
                <a:sym typeface="Rubik"/>
              </a:rPr>
              <a:t>dolor</a:t>
            </a:r>
            <a:r>
              <a:rPr lang="en-GB" dirty="0">
                <a:solidFill>
                  <a:srgbClr val="595959"/>
                </a:solidFill>
                <a:latin typeface="+mn-lt"/>
                <a:ea typeface="Rubik"/>
                <a:cs typeface="Rubik"/>
                <a:sym typeface="Rubik"/>
              </a:rPr>
              <a:t> sit </a:t>
            </a:r>
            <a:r>
              <a:rPr lang="en-GB" dirty="0" err="1">
                <a:solidFill>
                  <a:srgbClr val="595959"/>
                </a:solidFill>
                <a:latin typeface="+mn-lt"/>
                <a:ea typeface="Rubik"/>
                <a:cs typeface="Rubik"/>
                <a:sym typeface="Rubik"/>
              </a:rPr>
              <a:t>amet</a:t>
            </a:r>
            <a:r>
              <a:rPr lang="en-GB" dirty="0">
                <a:solidFill>
                  <a:srgbClr val="595959"/>
                </a:solidFill>
                <a:latin typeface="+mn-lt"/>
                <a:ea typeface="Rubik"/>
                <a:cs typeface="Rubik"/>
                <a:sym typeface="Rubik"/>
              </a:rPr>
              <a:t>, </a:t>
            </a:r>
            <a:r>
              <a:rPr lang="en-GB" dirty="0" err="1">
                <a:solidFill>
                  <a:srgbClr val="595959"/>
                </a:solidFill>
                <a:latin typeface="+mn-lt"/>
                <a:ea typeface="Rubik"/>
                <a:cs typeface="Rubik"/>
                <a:sym typeface="Rubik"/>
              </a:rPr>
              <a:t>consectetur</a:t>
            </a:r>
            <a:r>
              <a:rPr lang="en-GB" dirty="0">
                <a:solidFill>
                  <a:srgbClr val="595959"/>
                </a:solidFill>
                <a:latin typeface="+mn-lt"/>
                <a:ea typeface="Rubik"/>
                <a:cs typeface="Rubik"/>
                <a:sym typeface="Rubik"/>
              </a:rPr>
              <a:t> </a:t>
            </a:r>
            <a:r>
              <a:rPr lang="en-GB" dirty="0" err="1">
                <a:solidFill>
                  <a:srgbClr val="595959"/>
                </a:solidFill>
                <a:latin typeface="+mn-lt"/>
                <a:ea typeface="Rubik"/>
                <a:cs typeface="Rubik"/>
                <a:sym typeface="Rubik"/>
              </a:rPr>
              <a:t>adipiscing</a:t>
            </a:r>
            <a:r>
              <a:rPr lang="en-GB" dirty="0">
                <a:solidFill>
                  <a:srgbClr val="595959"/>
                </a:solidFill>
                <a:latin typeface="+mn-lt"/>
                <a:ea typeface="Rubik"/>
                <a:cs typeface="Rubik"/>
                <a:sym typeface="Rubik"/>
              </a:rPr>
              <a:t> </a:t>
            </a:r>
            <a:r>
              <a:rPr lang="en-GB" dirty="0" err="1">
                <a:solidFill>
                  <a:srgbClr val="595959"/>
                </a:solidFill>
                <a:latin typeface="+mn-lt"/>
                <a:ea typeface="Rubik"/>
                <a:cs typeface="Rubik"/>
                <a:sym typeface="Rubik"/>
              </a:rPr>
              <a:t>elit</a:t>
            </a:r>
            <a:r>
              <a:rPr lang="en-GB" dirty="0">
                <a:solidFill>
                  <a:srgbClr val="595959"/>
                </a:solidFill>
                <a:latin typeface="+mn-lt"/>
                <a:ea typeface="Rubik"/>
                <a:cs typeface="Rubik"/>
                <a:sym typeface="Rubik"/>
              </a:rPr>
              <a:t>, </a:t>
            </a:r>
            <a:r>
              <a:rPr lang="en-GB" dirty="0" err="1">
                <a:solidFill>
                  <a:srgbClr val="595959"/>
                </a:solidFill>
                <a:latin typeface="+mn-lt"/>
                <a:ea typeface="Rubik"/>
                <a:cs typeface="Rubik"/>
                <a:sym typeface="Rubik"/>
              </a:rPr>
              <a:t>sed</a:t>
            </a:r>
            <a:r>
              <a:rPr lang="en-GB" dirty="0">
                <a:solidFill>
                  <a:srgbClr val="595959"/>
                </a:solidFill>
                <a:latin typeface="+mn-lt"/>
                <a:ea typeface="Rubik"/>
                <a:cs typeface="Rubik"/>
                <a:sym typeface="Rubik"/>
              </a:rPr>
              <a:t> do </a:t>
            </a:r>
            <a:r>
              <a:rPr lang="en-GB" dirty="0" err="1">
                <a:solidFill>
                  <a:srgbClr val="595959"/>
                </a:solidFill>
                <a:latin typeface="+mn-lt"/>
                <a:ea typeface="Rubik"/>
                <a:cs typeface="Rubik"/>
                <a:sym typeface="Rubik"/>
              </a:rPr>
              <a:t>eiusmod</a:t>
            </a:r>
            <a:r>
              <a:rPr lang="en-GB" dirty="0">
                <a:solidFill>
                  <a:srgbClr val="595959"/>
                </a:solidFill>
                <a:latin typeface="+mn-lt"/>
                <a:ea typeface="Rubik"/>
                <a:cs typeface="Rubik"/>
                <a:sym typeface="Rubik"/>
              </a:rPr>
              <a:t> </a:t>
            </a:r>
            <a:r>
              <a:rPr lang="en-GB" dirty="0" err="1">
                <a:solidFill>
                  <a:srgbClr val="595959"/>
                </a:solidFill>
                <a:latin typeface="+mn-lt"/>
                <a:ea typeface="Rubik"/>
                <a:cs typeface="Rubik"/>
                <a:sym typeface="Rubik"/>
              </a:rPr>
              <a:t>tempor</a:t>
            </a:r>
            <a:r>
              <a:rPr lang="en-GB" dirty="0">
                <a:solidFill>
                  <a:srgbClr val="595959"/>
                </a:solidFill>
                <a:latin typeface="+mn-lt"/>
                <a:ea typeface="Rubik"/>
                <a:cs typeface="Rubik"/>
                <a:sym typeface="Rubik"/>
              </a:rPr>
              <a:t> </a:t>
            </a:r>
            <a:r>
              <a:rPr lang="en-GB" dirty="0" err="1">
                <a:solidFill>
                  <a:srgbClr val="595959"/>
                </a:solidFill>
                <a:latin typeface="+mn-lt"/>
                <a:ea typeface="Rubik"/>
                <a:cs typeface="Rubik"/>
                <a:sym typeface="Rubik"/>
              </a:rPr>
              <a:t>incididunt</a:t>
            </a:r>
            <a:r>
              <a:rPr lang="en-GB" dirty="0">
                <a:solidFill>
                  <a:srgbClr val="595959"/>
                </a:solidFill>
                <a:latin typeface="+mn-lt"/>
                <a:ea typeface="Rubik"/>
                <a:cs typeface="Rubik"/>
                <a:sym typeface="Rubik"/>
              </a:rPr>
              <a:t> </a:t>
            </a:r>
            <a:r>
              <a:rPr lang="en-GB" dirty="0" err="1">
                <a:solidFill>
                  <a:srgbClr val="595959"/>
                </a:solidFill>
                <a:latin typeface="+mn-lt"/>
                <a:ea typeface="Rubik"/>
                <a:cs typeface="Rubik"/>
                <a:sym typeface="Rubik"/>
              </a:rPr>
              <a:t>ut</a:t>
            </a:r>
            <a:r>
              <a:rPr lang="en-GB" dirty="0">
                <a:solidFill>
                  <a:srgbClr val="595959"/>
                </a:solidFill>
                <a:latin typeface="+mn-lt"/>
                <a:ea typeface="Rubik"/>
                <a:cs typeface="Rubik"/>
                <a:sym typeface="Rubik"/>
              </a:rPr>
              <a:t> </a:t>
            </a:r>
            <a:r>
              <a:rPr lang="en-GB" dirty="0" err="1">
                <a:solidFill>
                  <a:srgbClr val="595959"/>
                </a:solidFill>
                <a:latin typeface="+mn-lt"/>
                <a:ea typeface="Rubik"/>
                <a:cs typeface="Rubik"/>
                <a:sym typeface="Rubik"/>
              </a:rPr>
              <a:t>labore</a:t>
            </a:r>
            <a:r>
              <a:rPr lang="en-GB" dirty="0">
                <a:solidFill>
                  <a:srgbClr val="595959"/>
                </a:solidFill>
                <a:latin typeface="+mn-lt"/>
                <a:ea typeface="Rubik"/>
                <a:cs typeface="Rubik"/>
                <a:sym typeface="Rubik"/>
              </a:rPr>
              <a:t> et dolore magna </a:t>
            </a:r>
            <a:r>
              <a:rPr lang="en-GB" dirty="0" err="1">
                <a:solidFill>
                  <a:srgbClr val="595959"/>
                </a:solidFill>
                <a:latin typeface="+mn-lt"/>
                <a:ea typeface="Rubik"/>
                <a:cs typeface="Rubik"/>
                <a:sym typeface="Rubik"/>
              </a:rPr>
              <a:t>aliqua</a:t>
            </a:r>
            <a:r>
              <a:rPr lang="en-GB" dirty="0">
                <a:solidFill>
                  <a:srgbClr val="595959"/>
                </a:solidFill>
                <a:latin typeface="+mn-lt"/>
                <a:ea typeface="Rubik"/>
                <a:cs typeface="Rubik"/>
                <a:sym typeface="Rubik"/>
              </a:rPr>
              <a:t>. Ut </a:t>
            </a:r>
            <a:r>
              <a:rPr lang="en-GB" dirty="0" err="1">
                <a:solidFill>
                  <a:srgbClr val="595959"/>
                </a:solidFill>
                <a:latin typeface="+mn-lt"/>
                <a:ea typeface="Rubik"/>
                <a:cs typeface="Rubik"/>
                <a:sym typeface="Rubik"/>
              </a:rPr>
              <a:t>enim</a:t>
            </a:r>
            <a:r>
              <a:rPr lang="en-GB" dirty="0">
                <a:solidFill>
                  <a:srgbClr val="595959"/>
                </a:solidFill>
                <a:latin typeface="+mn-lt"/>
                <a:ea typeface="Rubik"/>
                <a:cs typeface="Rubik"/>
                <a:sym typeface="Rubik"/>
              </a:rPr>
              <a:t> ad minim </a:t>
            </a:r>
            <a:r>
              <a:rPr lang="en-GB" dirty="0" err="1">
                <a:solidFill>
                  <a:srgbClr val="595959"/>
                </a:solidFill>
                <a:latin typeface="+mn-lt"/>
                <a:ea typeface="Rubik"/>
                <a:cs typeface="Rubik"/>
                <a:sym typeface="Rubik"/>
              </a:rPr>
              <a:t>veniam</a:t>
            </a:r>
            <a:r>
              <a:rPr lang="en-GB" dirty="0">
                <a:solidFill>
                  <a:srgbClr val="595959"/>
                </a:solidFill>
                <a:latin typeface="+mn-lt"/>
                <a:ea typeface="Rubik"/>
                <a:cs typeface="Rubik"/>
                <a:sym typeface="Rubik"/>
              </a:rPr>
              <a:t>, </a:t>
            </a:r>
            <a:r>
              <a:rPr lang="en-GB" dirty="0" err="1">
                <a:solidFill>
                  <a:srgbClr val="595959"/>
                </a:solidFill>
                <a:latin typeface="+mn-lt"/>
                <a:ea typeface="Rubik"/>
                <a:cs typeface="Rubik"/>
                <a:sym typeface="Rubik"/>
              </a:rPr>
              <a:t>quis</a:t>
            </a:r>
            <a:r>
              <a:rPr lang="en-GB" dirty="0">
                <a:solidFill>
                  <a:srgbClr val="595959"/>
                </a:solidFill>
                <a:latin typeface="+mn-lt"/>
                <a:ea typeface="Rubik"/>
                <a:cs typeface="Rubik"/>
                <a:sym typeface="Rubik"/>
              </a:rPr>
              <a:t> </a:t>
            </a:r>
            <a:r>
              <a:rPr lang="en-GB" dirty="0" err="1">
                <a:solidFill>
                  <a:srgbClr val="595959"/>
                </a:solidFill>
                <a:latin typeface="+mn-lt"/>
                <a:ea typeface="Rubik"/>
                <a:cs typeface="Rubik"/>
                <a:sym typeface="Rubik"/>
              </a:rPr>
              <a:t>nostrud</a:t>
            </a:r>
            <a:r>
              <a:rPr lang="en-GB" dirty="0">
                <a:solidFill>
                  <a:srgbClr val="595959"/>
                </a:solidFill>
                <a:latin typeface="+mn-lt"/>
                <a:ea typeface="Rubik"/>
                <a:cs typeface="Rubik"/>
                <a:sym typeface="Rubik"/>
              </a:rPr>
              <a:t> exercitation </a:t>
            </a:r>
            <a:r>
              <a:rPr lang="en-GB" dirty="0" err="1">
                <a:solidFill>
                  <a:srgbClr val="595959"/>
                </a:solidFill>
                <a:latin typeface="+mn-lt"/>
                <a:ea typeface="Rubik"/>
                <a:cs typeface="Rubik"/>
                <a:sym typeface="Rubik"/>
              </a:rPr>
              <a:t>ullamco</a:t>
            </a:r>
            <a:r>
              <a:rPr lang="en-GB" dirty="0">
                <a:solidFill>
                  <a:srgbClr val="595959"/>
                </a:solidFill>
                <a:latin typeface="+mn-lt"/>
                <a:ea typeface="Rubik"/>
                <a:cs typeface="Rubik"/>
                <a:sym typeface="Rubik"/>
              </a:rPr>
              <a:t> </a:t>
            </a:r>
            <a:r>
              <a:rPr lang="en-GB" dirty="0" err="1">
                <a:solidFill>
                  <a:srgbClr val="595959"/>
                </a:solidFill>
                <a:latin typeface="+mn-lt"/>
                <a:ea typeface="Rubik"/>
                <a:cs typeface="Rubik"/>
                <a:sym typeface="Rubik"/>
              </a:rPr>
              <a:t>laboris</a:t>
            </a:r>
            <a:r>
              <a:rPr lang="en-GB" dirty="0">
                <a:solidFill>
                  <a:srgbClr val="595959"/>
                </a:solidFill>
                <a:latin typeface="+mn-lt"/>
                <a:ea typeface="Rubik"/>
                <a:cs typeface="Rubik"/>
                <a:sym typeface="Rubik"/>
              </a:rPr>
              <a:t> nisi </a:t>
            </a:r>
            <a:r>
              <a:rPr lang="en-GB" dirty="0" err="1">
                <a:solidFill>
                  <a:srgbClr val="595959"/>
                </a:solidFill>
                <a:latin typeface="+mn-lt"/>
                <a:ea typeface="Rubik"/>
                <a:cs typeface="Rubik"/>
                <a:sym typeface="Rubik"/>
              </a:rPr>
              <a:t>ut</a:t>
            </a:r>
            <a:r>
              <a:rPr lang="en-GB" dirty="0">
                <a:solidFill>
                  <a:srgbClr val="595959"/>
                </a:solidFill>
                <a:latin typeface="+mn-lt"/>
                <a:ea typeface="Rubik"/>
                <a:cs typeface="Rubik"/>
                <a:sym typeface="Rubik"/>
              </a:rPr>
              <a:t> </a:t>
            </a:r>
            <a:r>
              <a:rPr lang="en-GB" dirty="0" err="1">
                <a:solidFill>
                  <a:srgbClr val="595959"/>
                </a:solidFill>
                <a:latin typeface="+mn-lt"/>
                <a:ea typeface="Rubik"/>
                <a:cs typeface="Rubik"/>
                <a:sym typeface="Rubik"/>
              </a:rPr>
              <a:t>aliquip</a:t>
            </a:r>
            <a:r>
              <a:rPr lang="en-GB" dirty="0">
                <a:solidFill>
                  <a:srgbClr val="595959"/>
                </a:solidFill>
                <a:latin typeface="+mn-lt"/>
                <a:ea typeface="Rubik"/>
                <a:cs typeface="Rubik"/>
                <a:sym typeface="Rubik"/>
              </a:rPr>
              <a:t> ex </a:t>
            </a:r>
            <a:r>
              <a:rPr lang="en-GB" dirty="0" err="1">
                <a:solidFill>
                  <a:srgbClr val="595959"/>
                </a:solidFill>
                <a:latin typeface="+mn-lt"/>
                <a:ea typeface="Rubik"/>
                <a:cs typeface="Rubik"/>
                <a:sym typeface="Rubik"/>
              </a:rPr>
              <a:t>ea</a:t>
            </a:r>
            <a:r>
              <a:rPr lang="en-GB" dirty="0">
                <a:solidFill>
                  <a:srgbClr val="595959"/>
                </a:solidFill>
                <a:latin typeface="+mn-lt"/>
                <a:ea typeface="Rubik"/>
                <a:cs typeface="Rubik"/>
                <a:sym typeface="Rubik"/>
              </a:rPr>
              <a:t> </a:t>
            </a:r>
            <a:r>
              <a:rPr lang="en-GB" dirty="0" err="1">
                <a:solidFill>
                  <a:srgbClr val="595959"/>
                </a:solidFill>
                <a:latin typeface="+mn-lt"/>
                <a:ea typeface="Rubik"/>
                <a:cs typeface="Rubik"/>
                <a:sym typeface="Rubik"/>
              </a:rPr>
              <a:t>commodo</a:t>
            </a:r>
            <a:r>
              <a:rPr lang="en-GB" dirty="0">
                <a:solidFill>
                  <a:srgbClr val="595959"/>
                </a:solidFill>
                <a:latin typeface="+mn-lt"/>
                <a:ea typeface="Rubik"/>
                <a:cs typeface="Rubik"/>
                <a:sym typeface="Rubik"/>
              </a:rPr>
              <a:t> </a:t>
            </a:r>
            <a:r>
              <a:rPr lang="en-GB" dirty="0" err="1">
                <a:solidFill>
                  <a:srgbClr val="595959"/>
                </a:solidFill>
                <a:latin typeface="+mn-lt"/>
                <a:ea typeface="Rubik"/>
                <a:cs typeface="Rubik"/>
                <a:sym typeface="Rubik"/>
              </a:rPr>
              <a:t>consequat</a:t>
            </a:r>
            <a:r>
              <a:rPr lang="en-GB" dirty="0">
                <a:solidFill>
                  <a:srgbClr val="595959"/>
                </a:solidFill>
                <a:latin typeface="+mn-lt"/>
                <a:ea typeface="Rubik"/>
                <a:cs typeface="Rubik"/>
                <a:sym typeface="Rubik"/>
              </a:rPr>
              <a:t>.</a:t>
            </a:r>
          </a:p>
          <a:p>
            <a:pPr marL="0" lvl="0" indent="0" algn="l" rtl="0">
              <a:lnSpc>
                <a:spcPct val="120000"/>
              </a:lnSpc>
              <a:spcBef>
                <a:spcPts val="0"/>
              </a:spcBef>
              <a:spcAft>
                <a:spcPts val="0"/>
              </a:spcAft>
              <a:buClr>
                <a:schemeClr val="dk1"/>
              </a:buClr>
              <a:buSzPts val="1100"/>
              <a:buFont typeface="Arial"/>
              <a:buNone/>
            </a:pPr>
            <a:endParaRPr lang="en-GB" dirty="0">
              <a:solidFill>
                <a:srgbClr val="595959"/>
              </a:solidFill>
              <a:latin typeface="+mn-lt"/>
              <a:ea typeface="Rubik"/>
              <a:cs typeface="Rubik"/>
              <a:sym typeface="Rubik"/>
            </a:endParaRPr>
          </a:p>
          <a:p>
            <a:pPr marL="0" lvl="0" indent="0" algn="l" rtl="0">
              <a:lnSpc>
                <a:spcPct val="120000"/>
              </a:lnSpc>
              <a:spcBef>
                <a:spcPts val="0"/>
              </a:spcBef>
              <a:spcAft>
                <a:spcPts val="0"/>
              </a:spcAft>
              <a:buNone/>
            </a:pPr>
            <a:r>
              <a:rPr lang="en-GB" dirty="0">
                <a:solidFill>
                  <a:srgbClr val="595959"/>
                </a:solidFill>
                <a:latin typeface="+mn-lt"/>
                <a:ea typeface="Rubik"/>
                <a:cs typeface="Rubik"/>
                <a:sym typeface="Rubik"/>
              </a:rPr>
              <a:t>Lorem ipsum </a:t>
            </a:r>
            <a:r>
              <a:rPr lang="en-GB" dirty="0" err="1">
                <a:solidFill>
                  <a:srgbClr val="595959"/>
                </a:solidFill>
                <a:latin typeface="+mn-lt"/>
                <a:ea typeface="Rubik"/>
                <a:cs typeface="Rubik"/>
                <a:sym typeface="Rubik"/>
              </a:rPr>
              <a:t>dolor</a:t>
            </a:r>
            <a:r>
              <a:rPr lang="en-GB" dirty="0">
                <a:solidFill>
                  <a:srgbClr val="595959"/>
                </a:solidFill>
                <a:latin typeface="+mn-lt"/>
                <a:ea typeface="Rubik"/>
                <a:cs typeface="Rubik"/>
                <a:sym typeface="Rubik"/>
              </a:rPr>
              <a:t> sit </a:t>
            </a:r>
            <a:r>
              <a:rPr lang="en-GB" dirty="0" err="1">
                <a:solidFill>
                  <a:srgbClr val="595959"/>
                </a:solidFill>
                <a:latin typeface="+mn-lt"/>
                <a:ea typeface="Rubik"/>
                <a:cs typeface="Rubik"/>
                <a:sym typeface="Rubik"/>
              </a:rPr>
              <a:t>amet</a:t>
            </a:r>
            <a:r>
              <a:rPr lang="en-GB" dirty="0">
                <a:solidFill>
                  <a:srgbClr val="595959"/>
                </a:solidFill>
                <a:latin typeface="+mn-lt"/>
                <a:ea typeface="Rubik"/>
                <a:cs typeface="Rubik"/>
                <a:sym typeface="Rubik"/>
              </a:rPr>
              <a:t>, </a:t>
            </a:r>
            <a:r>
              <a:rPr lang="en-GB" dirty="0" err="1">
                <a:solidFill>
                  <a:srgbClr val="595959"/>
                </a:solidFill>
                <a:latin typeface="+mn-lt"/>
                <a:ea typeface="Rubik"/>
                <a:cs typeface="Rubik"/>
                <a:sym typeface="Rubik"/>
              </a:rPr>
              <a:t>consectetur</a:t>
            </a:r>
            <a:r>
              <a:rPr lang="en-GB" dirty="0">
                <a:solidFill>
                  <a:srgbClr val="595959"/>
                </a:solidFill>
                <a:latin typeface="+mn-lt"/>
                <a:ea typeface="Rubik"/>
                <a:cs typeface="Rubik"/>
                <a:sym typeface="Rubik"/>
              </a:rPr>
              <a:t> </a:t>
            </a:r>
            <a:r>
              <a:rPr lang="en-GB" dirty="0" err="1">
                <a:solidFill>
                  <a:srgbClr val="595959"/>
                </a:solidFill>
                <a:latin typeface="+mn-lt"/>
                <a:ea typeface="Rubik"/>
                <a:cs typeface="Rubik"/>
                <a:sym typeface="Rubik"/>
              </a:rPr>
              <a:t>adipiscing</a:t>
            </a:r>
            <a:r>
              <a:rPr lang="en-GB" dirty="0">
                <a:solidFill>
                  <a:srgbClr val="595959"/>
                </a:solidFill>
                <a:latin typeface="+mn-lt"/>
                <a:ea typeface="Rubik"/>
                <a:cs typeface="Rubik"/>
                <a:sym typeface="Rubik"/>
              </a:rPr>
              <a:t> </a:t>
            </a:r>
            <a:r>
              <a:rPr lang="en-GB" dirty="0" err="1">
                <a:solidFill>
                  <a:srgbClr val="595959"/>
                </a:solidFill>
                <a:latin typeface="+mn-lt"/>
                <a:ea typeface="Rubik"/>
                <a:cs typeface="Rubik"/>
                <a:sym typeface="Rubik"/>
              </a:rPr>
              <a:t>elit</a:t>
            </a:r>
            <a:r>
              <a:rPr lang="en-GB" dirty="0">
                <a:solidFill>
                  <a:srgbClr val="595959"/>
                </a:solidFill>
                <a:latin typeface="+mn-lt"/>
                <a:ea typeface="Rubik"/>
                <a:cs typeface="Rubik"/>
                <a:sym typeface="Rubik"/>
              </a:rPr>
              <a:t>, </a:t>
            </a:r>
            <a:r>
              <a:rPr lang="en-GB" dirty="0" err="1">
                <a:solidFill>
                  <a:srgbClr val="595959"/>
                </a:solidFill>
                <a:latin typeface="+mn-lt"/>
                <a:ea typeface="Rubik"/>
                <a:cs typeface="Rubik"/>
                <a:sym typeface="Rubik"/>
              </a:rPr>
              <a:t>sed</a:t>
            </a:r>
            <a:r>
              <a:rPr lang="en-GB" dirty="0">
                <a:solidFill>
                  <a:srgbClr val="595959"/>
                </a:solidFill>
                <a:latin typeface="+mn-lt"/>
                <a:ea typeface="Rubik"/>
                <a:cs typeface="Rubik"/>
                <a:sym typeface="Rubik"/>
              </a:rPr>
              <a:t> do </a:t>
            </a:r>
            <a:r>
              <a:rPr lang="en-GB" dirty="0" err="1">
                <a:solidFill>
                  <a:srgbClr val="595959"/>
                </a:solidFill>
                <a:latin typeface="+mn-lt"/>
                <a:ea typeface="Rubik"/>
                <a:cs typeface="Rubik"/>
                <a:sym typeface="Rubik"/>
              </a:rPr>
              <a:t>eiusmod</a:t>
            </a:r>
            <a:r>
              <a:rPr lang="en-GB" dirty="0">
                <a:solidFill>
                  <a:srgbClr val="595959"/>
                </a:solidFill>
                <a:latin typeface="+mn-lt"/>
                <a:ea typeface="Rubik"/>
                <a:cs typeface="Rubik"/>
                <a:sym typeface="Rubik"/>
              </a:rPr>
              <a:t> </a:t>
            </a:r>
            <a:r>
              <a:rPr lang="en-GB" dirty="0" err="1">
                <a:solidFill>
                  <a:srgbClr val="595959"/>
                </a:solidFill>
                <a:latin typeface="+mn-lt"/>
                <a:ea typeface="Rubik"/>
                <a:cs typeface="Rubik"/>
                <a:sym typeface="Rubik"/>
              </a:rPr>
              <a:t>tempor</a:t>
            </a:r>
            <a:r>
              <a:rPr lang="en-GB" dirty="0">
                <a:solidFill>
                  <a:srgbClr val="595959"/>
                </a:solidFill>
                <a:latin typeface="+mn-lt"/>
                <a:ea typeface="Rubik"/>
                <a:cs typeface="Rubik"/>
                <a:sym typeface="Rubik"/>
              </a:rPr>
              <a:t> </a:t>
            </a:r>
            <a:r>
              <a:rPr lang="en-GB" dirty="0" err="1">
                <a:solidFill>
                  <a:srgbClr val="595959"/>
                </a:solidFill>
                <a:latin typeface="+mn-lt"/>
                <a:ea typeface="Rubik"/>
                <a:cs typeface="Rubik"/>
                <a:sym typeface="Rubik"/>
              </a:rPr>
              <a:t>incididunt</a:t>
            </a:r>
            <a:r>
              <a:rPr lang="en-GB" dirty="0">
                <a:solidFill>
                  <a:srgbClr val="595959"/>
                </a:solidFill>
                <a:latin typeface="+mn-lt"/>
                <a:ea typeface="Rubik"/>
                <a:cs typeface="Rubik"/>
                <a:sym typeface="Rubik"/>
              </a:rPr>
              <a:t> </a:t>
            </a:r>
            <a:r>
              <a:rPr lang="en-GB" dirty="0" err="1">
                <a:solidFill>
                  <a:srgbClr val="595959"/>
                </a:solidFill>
                <a:latin typeface="+mn-lt"/>
                <a:ea typeface="Rubik"/>
                <a:cs typeface="Rubik"/>
                <a:sym typeface="Rubik"/>
              </a:rPr>
              <a:t>ut</a:t>
            </a:r>
            <a:r>
              <a:rPr lang="en-GB" dirty="0">
                <a:solidFill>
                  <a:srgbClr val="595959"/>
                </a:solidFill>
                <a:latin typeface="+mn-lt"/>
                <a:ea typeface="Rubik"/>
                <a:cs typeface="Rubik"/>
                <a:sym typeface="Rubik"/>
              </a:rPr>
              <a:t> </a:t>
            </a:r>
            <a:r>
              <a:rPr lang="en-GB" dirty="0" err="1">
                <a:solidFill>
                  <a:srgbClr val="595959"/>
                </a:solidFill>
                <a:latin typeface="+mn-lt"/>
                <a:ea typeface="Rubik"/>
                <a:cs typeface="Rubik"/>
                <a:sym typeface="Rubik"/>
              </a:rPr>
              <a:t>labore</a:t>
            </a:r>
            <a:r>
              <a:rPr lang="en-GB" dirty="0">
                <a:solidFill>
                  <a:srgbClr val="595959"/>
                </a:solidFill>
                <a:latin typeface="+mn-lt"/>
                <a:ea typeface="Rubik"/>
                <a:cs typeface="Rubik"/>
                <a:sym typeface="Rubik"/>
              </a:rPr>
              <a:t> et dolore magna </a:t>
            </a:r>
            <a:r>
              <a:rPr lang="en-GB" dirty="0" err="1">
                <a:solidFill>
                  <a:srgbClr val="595959"/>
                </a:solidFill>
                <a:latin typeface="+mn-lt"/>
                <a:ea typeface="Rubik"/>
                <a:cs typeface="Rubik"/>
                <a:sym typeface="Rubik"/>
              </a:rPr>
              <a:t>aliqua</a:t>
            </a:r>
            <a:r>
              <a:rPr lang="en-GB" dirty="0">
                <a:solidFill>
                  <a:srgbClr val="595959"/>
                </a:solidFill>
                <a:latin typeface="+mn-lt"/>
                <a:ea typeface="Rubik"/>
                <a:cs typeface="Rubik"/>
                <a:sym typeface="Rubik"/>
              </a:rPr>
              <a:t>. Ut </a:t>
            </a:r>
            <a:r>
              <a:rPr lang="en-GB" dirty="0" err="1">
                <a:solidFill>
                  <a:srgbClr val="595959"/>
                </a:solidFill>
                <a:latin typeface="+mn-lt"/>
                <a:ea typeface="Rubik"/>
                <a:cs typeface="Rubik"/>
                <a:sym typeface="Rubik"/>
              </a:rPr>
              <a:t>enim</a:t>
            </a:r>
            <a:r>
              <a:rPr lang="en-GB" dirty="0">
                <a:solidFill>
                  <a:srgbClr val="595959"/>
                </a:solidFill>
                <a:latin typeface="+mn-lt"/>
                <a:ea typeface="Rubik"/>
                <a:cs typeface="Rubik"/>
                <a:sym typeface="Rubik"/>
              </a:rPr>
              <a:t> ad minim </a:t>
            </a:r>
            <a:r>
              <a:rPr lang="en-GB" dirty="0" err="1">
                <a:solidFill>
                  <a:srgbClr val="595959"/>
                </a:solidFill>
                <a:latin typeface="+mn-lt"/>
                <a:ea typeface="Rubik"/>
                <a:cs typeface="Rubik"/>
                <a:sym typeface="Rubik"/>
              </a:rPr>
              <a:t>veniam</a:t>
            </a:r>
            <a:r>
              <a:rPr lang="en-GB" dirty="0">
                <a:solidFill>
                  <a:srgbClr val="595959"/>
                </a:solidFill>
                <a:latin typeface="+mn-lt"/>
                <a:ea typeface="Rubik"/>
                <a:cs typeface="Rubik"/>
                <a:sym typeface="Rubik"/>
              </a:rPr>
              <a:t>, </a:t>
            </a:r>
            <a:r>
              <a:rPr lang="en-GB" dirty="0" err="1">
                <a:solidFill>
                  <a:srgbClr val="595959"/>
                </a:solidFill>
                <a:latin typeface="+mn-lt"/>
                <a:ea typeface="Rubik"/>
                <a:cs typeface="Rubik"/>
                <a:sym typeface="Rubik"/>
              </a:rPr>
              <a:t>quis</a:t>
            </a:r>
            <a:r>
              <a:rPr lang="en-GB" dirty="0">
                <a:solidFill>
                  <a:srgbClr val="595959"/>
                </a:solidFill>
                <a:latin typeface="+mn-lt"/>
                <a:ea typeface="Rubik"/>
                <a:cs typeface="Rubik"/>
                <a:sym typeface="Rubik"/>
              </a:rPr>
              <a:t> </a:t>
            </a:r>
            <a:r>
              <a:rPr lang="en-GB" dirty="0" err="1">
                <a:solidFill>
                  <a:srgbClr val="595959"/>
                </a:solidFill>
                <a:latin typeface="+mn-lt"/>
                <a:ea typeface="Rubik"/>
                <a:cs typeface="Rubik"/>
                <a:sym typeface="Rubik"/>
              </a:rPr>
              <a:t>nostrud</a:t>
            </a:r>
            <a:r>
              <a:rPr lang="en-GB" dirty="0">
                <a:solidFill>
                  <a:srgbClr val="595959"/>
                </a:solidFill>
                <a:latin typeface="+mn-lt"/>
                <a:ea typeface="Rubik"/>
                <a:cs typeface="Rubik"/>
                <a:sym typeface="Rubik"/>
              </a:rPr>
              <a:t> exercitation </a:t>
            </a:r>
            <a:r>
              <a:rPr lang="en-GB" dirty="0" err="1">
                <a:solidFill>
                  <a:srgbClr val="595959"/>
                </a:solidFill>
                <a:latin typeface="+mn-lt"/>
                <a:ea typeface="Rubik"/>
                <a:cs typeface="Rubik"/>
                <a:sym typeface="Rubik"/>
              </a:rPr>
              <a:t>ullamco</a:t>
            </a:r>
            <a:r>
              <a:rPr lang="en-GB" dirty="0">
                <a:solidFill>
                  <a:srgbClr val="595959"/>
                </a:solidFill>
                <a:latin typeface="+mn-lt"/>
                <a:ea typeface="Rubik"/>
                <a:cs typeface="Rubik"/>
                <a:sym typeface="Rubik"/>
              </a:rPr>
              <a:t> </a:t>
            </a:r>
            <a:r>
              <a:rPr lang="en-GB" dirty="0" err="1">
                <a:solidFill>
                  <a:srgbClr val="595959"/>
                </a:solidFill>
                <a:latin typeface="+mn-lt"/>
                <a:ea typeface="Rubik"/>
                <a:cs typeface="Rubik"/>
                <a:sym typeface="Rubik"/>
              </a:rPr>
              <a:t>laboris</a:t>
            </a:r>
            <a:r>
              <a:rPr lang="en-GB" dirty="0">
                <a:solidFill>
                  <a:srgbClr val="595959"/>
                </a:solidFill>
                <a:latin typeface="+mn-lt"/>
                <a:ea typeface="Rubik"/>
                <a:cs typeface="Rubik"/>
                <a:sym typeface="Rubik"/>
              </a:rPr>
              <a:t> nisi </a:t>
            </a:r>
            <a:r>
              <a:rPr lang="en-GB" dirty="0" err="1">
                <a:solidFill>
                  <a:srgbClr val="595959"/>
                </a:solidFill>
                <a:latin typeface="+mn-lt"/>
                <a:ea typeface="Rubik"/>
                <a:cs typeface="Rubik"/>
                <a:sym typeface="Rubik"/>
              </a:rPr>
              <a:t>ut</a:t>
            </a:r>
            <a:r>
              <a:rPr lang="en-GB" dirty="0">
                <a:solidFill>
                  <a:srgbClr val="595959"/>
                </a:solidFill>
                <a:latin typeface="+mn-lt"/>
                <a:ea typeface="Rubik"/>
                <a:cs typeface="Rubik"/>
                <a:sym typeface="Rubik"/>
              </a:rPr>
              <a:t> </a:t>
            </a:r>
            <a:r>
              <a:rPr lang="en-GB" dirty="0" err="1">
                <a:solidFill>
                  <a:srgbClr val="595959"/>
                </a:solidFill>
                <a:latin typeface="+mn-lt"/>
                <a:ea typeface="Rubik"/>
                <a:cs typeface="Rubik"/>
                <a:sym typeface="Rubik"/>
              </a:rPr>
              <a:t>aliquip</a:t>
            </a:r>
            <a:r>
              <a:rPr lang="en-GB" dirty="0">
                <a:solidFill>
                  <a:srgbClr val="595959"/>
                </a:solidFill>
                <a:latin typeface="+mn-lt"/>
                <a:ea typeface="Rubik"/>
                <a:cs typeface="Rubik"/>
                <a:sym typeface="Rubik"/>
              </a:rPr>
              <a:t> ex </a:t>
            </a:r>
            <a:r>
              <a:rPr lang="en-GB" dirty="0" err="1">
                <a:solidFill>
                  <a:srgbClr val="595959"/>
                </a:solidFill>
                <a:latin typeface="+mn-lt"/>
                <a:ea typeface="Rubik"/>
                <a:cs typeface="Rubik"/>
                <a:sym typeface="Rubik"/>
              </a:rPr>
              <a:t>ea</a:t>
            </a:r>
            <a:r>
              <a:rPr lang="en-GB" dirty="0">
                <a:solidFill>
                  <a:srgbClr val="595959"/>
                </a:solidFill>
                <a:latin typeface="+mn-lt"/>
                <a:ea typeface="Rubik"/>
                <a:cs typeface="Rubik"/>
                <a:sym typeface="Rubik"/>
              </a:rPr>
              <a:t> </a:t>
            </a:r>
            <a:r>
              <a:rPr lang="en-GB" dirty="0" err="1">
                <a:solidFill>
                  <a:srgbClr val="595959"/>
                </a:solidFill>
                <a:latin typeface="+mn-lt"/>
                <a:ea typeface="Rubik"/>
                <a:cs typeface="Rubik"/>
                <a:sym typeface="Rubik"/>
              </a:rPr>
              <a:t>commodo</a:t>
            </a:r>
            <a:r>
              <a:rPr lang="en-GB" dirty="0">
                <a:solidFill>
                  <a:srgbClr val="595959"/>
                </a:solidFill>
                <a:latin typeface="+mn-lt"/>
                <a:ea typeface="Rubik"/>
                <a:cs typeface="Rubik"/>
                <a:sym typeface="Rubik"/>
              </a:rPr>
              <a:t> </a:t>
            </a:r>
            <a:r>
              <a:rPr lang="en-GB" dirty="0" err="1">
                <a:solidFill>
                  <a:srgbClr val="595959"/>
                </a:solidFill>
                <a:latin typeface="+mn-lt"/>
                <a:ea typeface="Rubik"/>
                <a:cs typeface="Rubik"/>
                <a:sym typeface="Rubik"/>
              </a:rPr>
              <a:t>consequat</a:t>
            </a:r>
            <a:r>
              <a:rPr lang="en-GB" dirty="0">
                <a:solidFill>
                  <a:srgbClr val="595959"/>
                </a:solidFill>
                <a:latin typeface="+mn-lt"/>
                <a:ea typeface="Rubik"/>
                <a:cs typeface="Rubik"/>
                <a:sym typeface="Rubik"/>
              </a:rPr>
              <a:t>.</a:t>
            </a:r>
            <a:endParaRPr lang="en-GB" sz="1100" dirty="0">
              <a:solidFill>
                <a:srgbClr val="595959"/>
              </a:solidFill>
              <a:latin typeface="+mn-lt"/>
              <a:ea typeface="Rubik"/>
              <a:cs typeface="Rubik"/>
              <a:sym typeface="Rubik"/>
            </a:endParaRPr>
          </a:p>
        </p:txBody>
      </p:sp>
      <p:sp>
        <p:nvSpPr>
          <p:cNvPr id="192" name="Google Shape;192;p11"/>
          <p:cNvSpPr txBox="1"/>
          <p:nvPr/>
        </p:nvSpPr>
        <p:spPr>
          <a:xfrm>
            <a:off x="1348132" y="814307"/>
            <a:ext cx="7174076" cy="713197"/>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chemeClr val="dk1"/>
              </a:buClr>
              <a:buSzPts val="4400"/>
              <a:buFont typeface="Calibri"/>
              <a:buNone/>
            </a:pPr>
            <a:r>
              <a:rPr lang="en-GB" sz="4000" b="1" i="0" u="none" strike="noStrike" cap="none" dirty="0">
                <a:solidFill>
                  <a:srgbClr val="5A558D"/>
                </a:solidFill>
                <a:latin typeface="+mn-lt"/>
                <a:ea typeface="Playfair Display"/>
                <a:cs typeface="Playfair Display"/>
                <a:sym typeface="Playfair Display"/>
              </a:rPr>
              <a:t>Title</a:t>
            </a:r>
            <a:endParaRPr sz="4000" b="1" i="0" u="none" strike="noStrike" cap="none" dirty="0">
              <a:solidFill>
                <a:srgbClr val="5A558D"/>
              </a:solidFill>
              <a:latin typeface="+mn-lt"/>
              <a:ea typeface="Playfair Display"/>
              <a:cs typeface="Playfair Display"/>
              <a:sym typeface="Playfair Display"/>
            </a:endParaRPr>
          </a:p>
        </p:txBody>
      </p:sp>
      <p:pic>
        <p:nvPicPr>
          <p:cNvPr id="193" name="Google Shape;193;p11" descr="C:\Users\gelya\OneDrive\Рабочий стол\A_web_scholarship_head-01.png"/>
          <p:cNvPicPr preferRelativeResize="0"/>
          <p:nvPr/>
        </p:nvPicPr>
        <p:blipFill rotWithShape="1">
          <a:blip r:embed="rId4">
            <a:alphaModFix/>
          </a:blip>
          <a:srcRect/>
          <a:stretch/>
        </p:blipFill>
        <p:spPr>
          <a:xfrm>
            <a:off x="6388738" y="2132856"/>
            <a:ext cx="5803262" cy="4725144"/>
          </a:xfrm>
          <a:prstGeom prst="rect">
            <a:avLst/>
          </a:prstGeom>
          <a:noFill/>
          <a:ln>
            <a:noFill/>
          </a:ln>
        </p:spPr>
      </p:pic>
      <p:pic>
        <p:nvPicPr>
          <p:cNvPr id="194" name="Google Shape;194;p11"/>
          <p:cNvPicPr preferRelativeResize="0"/>
          <p:nvPr/>
        </p:nvPicPr>
        <p:blipFill rotWithShape="1">
          <a:blip r:embed="rId5">
            <a:alphaModFix/>
          </a:blip>
          <a:srcRect/>
          <a:stretch/>
        </p:blipFill>
        <p:spPr>
          <a:xfrm>
            <a:off x="7744943" y="-375586"/>
            <a:ext cx="1925223" cy="154649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12"/>
          <p:cNvSpPr/>
          <p:nvPr/>
        </p:nvSpPr>
        <p:spPr>
          <a:xfrm>
            <a:off x="7804525" y="492527"/>
            <a:ext cx="1937795" cy="1937795"/>
          </a:xfrm>
          <a:prstGeom prst="ellipse">
            <a:avLst/>
          </a:prstGeom>
          <a:solidFill>
            <a:srgbClr val="FFEFE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mn-lt"/>
              <a:ea typeface="Arial"/>
              <a:cs typeface="Arial"/>
              <a:sym typeface="Arial"/>
            </a:endParaRPr>
          </a:p>
        </p:txBody>
      </p:sp>
      <p:sp>
        <p:nvSpPr>
          <p:cNvPr id="200" name="Google Shape;200;p12"/>
          <p:cNvSpPr/>
          <p:nvPr/>
        </p:nvSpPr>
        <p:spPr>
          <a:xfrm>
            <a:off x="2029679" y="208050"/>
            <a:ext cx="2453945" cy="2453945"/>
          </a:xfrm>
          <a:prstGeom prst="ellipse">
            <a:avLst/>
          </a:prstGeom>
          <a:solidFill>
            <a:srgbClr val="FFD5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mn-lt"/>
              <a:ea typeface="Arial"/>
              <a:cs typeface="Arial"/>
              <a:sym typeface="Arial"/>
            </a:endParaRPr>
          </a:p>
        </p:txBody>
      </p:sp>
      <p:sp>
        <p:nvSpPr>
          <p:cNvPr id="201" name="Google Shape;201;p12"/>
          <p:cNvSpPr/>
          <p:nvPr/>
        </p:nvSpPr>
        <p:spPr>
          <a:xfrm>
            <a:off x="595601" y="2491195"/>
            <a:ext cx="2177329" cy="2177329"/>
          </a:xfrm>
          <a:prstGeom prst="ellipse">
            <a:avLst/>
          </a:prstGeom>
          <a:solidFill>
            <a:srgbClr val="E4FA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mn-lt"/>
              <a:ea typeface="Arial"/>
              <a:cs typeface="Arial"/>
              <a:sym typeface="Arial"/>
            </a:endParaRPr>
          </a:p>
        </p:txBody>
      </p:sp>
      <p:sp>
        <p:nvSpPr>
          <p:cNvPr id="202" name="Google Shape;202;p12"/>
          <p:cNvSpPr/>
          <p:nvPr/>
        </p:nvSpPr>
        <p:spPr>
          <a:xfrm>
            <a:off x="5137394" y="1001512"/>
            <a:ext cx="1917210" cy="1917210"/>
          </a:xfrm>
          <a:prstGeom prst="ellipse">
            <a:avLst/>
          </a:prstGeom>
          <a:solidFill>
            <a:srgbClr val="F2F0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mn-lt"/>
              <a:ea typeface="Arial"/>
              <a:cs typeface="Arial"/>
              <a:sym typeface="Arial"/>
            </a:endParaRPr>
          </a:p>
        </p:txBody>
      </p:sp>
      <p:sp>
        <p:nvSpPr>
          <p:cNvPr id="203" name="Google Shape;203;p12"/>
          <p:cNvSpPr/>
          <p:nvPr/>
        </p:nvSpPr>
        <p:spPr>
          <a:xfrm>
            <a:off x="9422084" y="2443443"/>
            <a:ext cx="1917210" cy="1917210"/>
          </a:xfrm>
          <a:prstGeom prst="ellipse">
            <a:avLst/>
          </a:prstGeom>
          <a:solidFill>
            <a:srgbClr val="E4FA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mn-lt"/>
              <a:ea typeface="Arial"/>
              <a:cs typeface="Arial"/>
              <a:sym typeface="Arial"/>
            </a:endParaRPr>
          </a:p>
        </p:txBody>
      </p:sp>
      <p:pic>
        <p:nvPicPr>
          <p:cNvPr id="204" name="Google Shape;204;p12"/>
          <p:cNvPicPr preferRelativeResize="0"/>
          <p:nvPr/>
        </p:nvPicPr>
        <p:blipFill rotWithShape="1">
          <a:blip r:embed="rId3">
            <a:alphaModFix/>
          </a:blip>
          <a:srcRect/>
          <a:stretch/>
        </p:blipFill>
        <p:spPr>
          <a:xfrm>
            <a:off x="32432" y="5112689"/>
            <a:ext cx="12192000" cy="1745311"/>
          </a:xfrm>
          <a:prstGeom prst="rect">
            <a:avLst/>
          </a:prstGeom>
          <a:noFill/>
          <a:ln>
            <a:noFill/>
          </a:ln>
        </p:spPr>
      </p:pic>
      <p:pic>
        <p:nvPicPr>
          <p:cNvPr id="205" name="Google Shape;205;p12"/>
          <p:cNvPicPr preferRelativeResize="0"/>
          <p:nvPr/>
        </p:nvPicPr>
        <p:blipFill rotWithShape="1">
          <a:blip r:embed="rId4">
            <a:alphaModFix/>
          </a:blip>
          <a:srcRect/>
          <a:stretch/>
        </p:blipFill>
        <p:spPr>
          <a:xfrm>
            <a:off x="3418576" y="3187109"/>
            <a:ext cx="5354847" cy="3667162"/>
          </a:xfrm>
          <a:prstGeom prst="rect">
            <a:avLst/>
          </a:prstGeom>
          <a:noFill/>
          <a:ln>
            <a:noFill/>
          </a:ln>
        </p:spPr>
      </p:pic>
      <p:sp>
        <p:nvSpPr>
          <p:cNvPr id="206" name="Google Shape;206;p12"/>
          <p:cNvSpPr txBox="1"/>
          <p:nvPr/>
        </p:nvSpPr>
        <p:spPr>
          <a:xfrm>
            <a:off x="752336" y="2643122"/>
            <a:ext cx="1917210" cy="1817463"/>
          </a:xfrm>
          <a:prstGeom prst="rect">
            <a:avLst/>
          </a:prstGeom>
          <a:noFill/>
          <a:ln>
            <a:noFill/>
          </a:ln>
        </p:spPr>
        <p:txBody>
          <a:bodyPr spcFirstLastPara="1" wrap="square" lIns="91425" tIns="45700" rIns="91425" bIns="45700" anchor="b" anchorCtr="0">
            <a:noAutofit/>
          </a:bodyPr>
          <a:lstStyle/>
          <a:p>
            <a:pPr marL="0" marR="0" lvl="0" indent="0" algn="ctr" rtl="0">
              <a:lnSpc>
                <a:spcPct val="90000"/>
              </a:lnSpc>
              <a:spcBef>
                <a:spcPts val="0"/>
              </a:spcBef>
              <a:spcAft>
                <a:spcPts val="0"/>
              </a:spcAft>
              <a:buClr>
                <a:srgbClr val="000000"/>
              </a:buClr>
              <a:buSzPts val="6000"/>
              <a:buFont typeface="Arial"/>
              <a:buNone/>
            </a:pPr>
            <a:r>
              <a:rPr lang="en-GB" sz="6000" b="1" i="0" u="none" strike="noStrike" cap="none" dirty="0">
                <a:solidFill>
                  <a:srgbClr val="5A558D"/>
                </a:solidFill>
                <a:latin typeface="+mn-lt"/>
                <a:ea typeface="Playfair Display"/>
                <a:cs typeface="Playfair Display"/>
                <a:sym typeface="Playfair Display"/>
              </a:rPr>
              <a:t>100+</a:t>
            </a:r>
            <a:endParaRPr sz="1400" b="0" i="0" u="none" strike="noStrike" cap="none" dirty="0">
              <a:solidFill>
                <a:srgbClr val="000000"/>
              </a:solidFill>
              <a:latin typeface="+mn-lt"/>
              <a:ea typeface="Arial"/>
              <a:cs typeface="Arial"/>
              <a:sym typeface="Arial"/>
            </a:endParaRPr>
          </a:p>
          <a:p>
            <a:pPr marL="0" marR="0" lvl="0" indent="0" algn="ctr" rtl="0">
              <a:lnSpc>
                <a:spcPct val="90000"/>
              </a:lnSpc>
              <a:spcBef>
                <a:spcPts val="0"/>
              </a:spcBef>
              <a:spcAft>
                <a:spcPts val="0"/>
              </a:spcAft>
              <a:buClr>
                <a:srgbClr val="000000"/>
              </a:buClr>
              <a:buSzPts val="1800"/>
              <a:buFont typeface="Arial"/>
              <a:buNone/>
            </a:pPr>
            <a:r>
              <a:rPr lang="en-GB" sz="1800" b="0" i="0" u="none" strike="noStrike" cap="none" dirty="0">
                <a:solidFill>
                  <a:srgbClr val="595959"/>
                </a:solidFill>
                <a:latin typeface="+mn-lt"/>
                <a:ea typeface="Rubik Light"/>
                <a:cs typeface="Rubik Light"/>
                <a:sym typeface="Rubik Light"/>
              </a:rPr>
              <a:t>lorem ipsum </a:t>
            </a:r>
            <a:endParaRPr sz="1800" b="0" i="0" u="none" strike="noStrike" cap="none" dirty="0">
              <a:solidFill>
                <a:srgbClr val="595959"/>
              </a:solidFill>
              <a:latin typeface="+mn-lt"/>
              <a:ea typeface="Rubik Light"/>
              <a:cs typeface="Rubik Light"/>
              <a:sym typeface="Rubik Light"/>
            </a:endParaRPr>
          </a:p>
          <a:p>
            <a:pPr marL="0" marR="0" lvl="0" indent="0" algn="ctr" rtl="0">
              <a:lnSpc>
                <a:spcPct val="90000"/>
              </a:lnSpc>
              <a:spcBef>
                <a:spcPts val="0"/>
              </a:spcBef>
              <a:spcAft>
                <a:spcPts val="0"/>
              </a:spcAft>
              <a:buClr>
                <a:srgbClr val="000000"/>
              </a:buClr>
              <a:buSzPts val="1800"/>
              <a:buFont typeface="Arial"/>
              <a:buNone/>
            </a:pPr>
            <a:r>
              <a:rPr lang="en-GB" sz="1800" b="0" i="0" u="none" strike="noStrike" cap="none" dirty="0">
                <a:solidFill>
                  <a:srgbClr val="3F3F3F"/>
                </a:solidFill>
                <a:latin typeface="+mn-lt"/>
                <a:ea typeface="Rubik Light"/>
                <a:cs typeface="Rubik Light"/>
                <a:sym typeface="Rubik Light"/>
              </a:rPr>
              <a:t> </a:t>
            </a:r>
            <a:endParaRPr sz="6000" b="1" i="0" u="none" strike="noStrike" cap="none" dirty="0">
              <a:solidFill>
                <a:srgbClr val="5A558D"/>
              </a:solidFill>
              <a:latin typeface="+mn-lt"/>
              <a:ea typeface="Playfair Display"/>
              <a:cs typeface="Playfair Display"/>
              <a:sym typeface="Playfair Display"/>
            </a:endParaRPr>
          </a:p>
        </p:txBody>
      </p:sp>
      <p:sp>
        <p:nvSpPr>
          <p:cNvPr id="207" name="Google Shape;207;p12"/>
          <p:cNvSpPr txBox="1"/>
          <p:nvPr/>
        </p:nvSpPr>
        <p:spPr>
          <a:xfrm>
            <a:off x="2247001" y="914193"/>
            <a:ext cx="2019299" cy="1094461"/>
          </a:xfrm>
          <a:prstGeom prst="rect">
            <a:avLst/>
          </a:prstGeom>
          <a:noFill/>
          <a:ln>
            <a:noFill/>
          </a:ln>
        </p:spPr>
        <p:txBody>
          <a:bodyPr spcFirstLastPara="1" wrap="square" lIns="91425" tIns="45700" rIns="91425" bIns="45700" anchor="b" anchorCtr="0">
            <a:noAutofit/>
          </a:bodyPr>
          <a:lstStyle/>
          <a:p>
            <a:pPr marL="0" marR="0" lvl="0" indent="0" algn="ctr" rtl="0">
              <a:lnSpc>
                <a:spcPct val="90000"/>
              </a:lnSpc>
              <a:spcBef>
                <a:spcPts val="0"/>
              </a:spcBef>
              <a:spcAft>
                <a:spcPts val="0"/>
              </a:spcAft>
              <a:buClr>
                <a:srgbClr val="000000"/>
              </a:buClr>
              <a:buSzPts val="6000"/>
              <a:buFont typeface="Arial"/>
              <a:buNone/>
            </a:pPr>
            <a:r>
              <a:rPr lang="en-GB" sz="6000" b="1" dirty="0">
                <a:solidFill>
                  <a:srgbClr val="5A558D"/>
                </a:solidFill>
                <a:latin typeface="+mn-lt"/>
                <a:ea typeface="Playfair Display"/>
                <a:cs typeface="Playfair Display"/>
                <a:sym typeface="Playfair Display"/>
              </a:rPr>
              <a:t>200</a:t>
            </a:r>
            <a:r>
              <a:rPr lang="en-GB" sz="6000" b="1" i="0" u="none" strike="noStrike" cap="none" dirty="0">
                <a:solidFill>
                  <a:srgbClr val="5A558D"/>
                </a:solidFill>
                <a:latin typeface="+mn-lt"/>
                <a:ea typeface="Playfair Display"/>
                <a:cs typeface="Playfair Display"/>
                <a:sym typeface="Playfair Display"/>
              </a:rPr>
              <a:t>+</a:t>
            </a:r>
            <a:endParaRPr sz="1400" b="0" i="0" u="none" strike="noStrike" cap="none" dirty="0">
              <a:solidFill>
                <a:srgbClr val="000000"/>
              </a:solidFill>
              <a:latin typeface="+mn-lt"/>
              <a:ea typeface="Arial"/>
              <a:cs typeface="Arial"/>
              <a:sym typeface="Arial"/>
            </a:endParaRPr>
          </a:p>
          <a:p>
            <a:pPr marL="0" marR="0" lvl="0" indent="0" algn="ctr" rtl="0">
              <a:lnSpc>
                <a:spcPct val="90000"/>
              </a:lnSpc>
              <a:spcBef>
                <a:spcPts val="0"/>
              </a:spcBef>
              <a:spcAft>
                <a:spcPts val="0"/>
              </a:spcAft>
              <a:buClr>
                <a:srgbClr val="000000"/>
              </a:buClr>
              <a:buSzPts val="1800"/>
              <a:buFont typeface="Arial"/>
              <a:buNone/>
            </a:pPr>
            <a:r>
              <a:rPr lang="en-GB" sz="1800" b="0" i="0" u="none" strike="noStrike" cap="none" dirty="0" err="1">
                <a:solidFill>
                  <a:srgbClr val="595959"/>
                </a:solidFill>
                <a:latin typeface="+mn-lt"/>
                <a:ea typeface="Rubik Light"/>
                <a:cs typeface="Rubik Light"/>
                <a:sym typeface="Rubik Light"/>
              </a:rPr>
              <a:t>quis</a:t>
            </a:r>
            <a:r>
              <a:rPr lang="en-GB" sz="1800" b="0" i="0" u="none" strike="noStrike" cap="none" dirty="0">
                <a:solidFill>
                  <a:srgbClr val="595959"/>
                </a:solidFill>
                <a:latin typeface="+mn-lt"/>
                <a:ea typeface="Rubik Light"/>
                <a:cs typeface="Rubik Light"/>
                <a:sym typeface="Rubik Light"/>
              </a:rPr>
              <a:t> </a:t>
            </a:r>
            <a:r>
              <a:rPr lang="en-GB" sz="1800" b="0" i="0" u="none" strike="noStrike" cap="none" dirty="0" err="1">
                <a:solidFill>
                  <a:srgbClr val="595959"/>
                </a:solidFill>
                <a:latin typeface="+mn-lt"/>
                <a:ea typeface="Rubik Light"/>
                <a:cs typeface="Rubik Light"/>
                <a:sym typeface="Rubik Light"/>
              </a:rPr>
              <a:t>nostrud</a:t>
            </a:r>
            <a:endParaRPr sz="1800" b="1" i="0" u="none" strike="noStrike" cap="none" dirty="0">
              <a:solidFill>
                <a:srgbClr val="595959"/>
              </a:solidFill>
              <a:latin typeface="+mn-lt"/>
              <a:ea typeface="Rubik Light"/>
              <a:cs typeface="Rubik Light"/>
              <a:sym typeface="Rubik Light"/>
            </a:endParaRPr>
          </a:p>
        </p:txBody>
      </p:sp>
      <p:sp>
        <p:nvSpPr>
          <p:cNvPr id="208" name="Google Shape;208;p12"/>
          <p:cNvSpPr txBox="1"/>
          <p:nvPr/>
        </p:nvSpPr>
        <p:spPr>
          <a:xfrm>
            <a:off x="5460204" y="1340004"/>
            <a:ext cx="1267254" cy="1337300"/>
          </a:xfrm>
          <a:prstGeom prst="rect">
            <a:avLst/>
          </a:prstGeom>
          <a:noFill/>
          <a:ln>
            <a:noFill/>
          </a:ln>
        </p:spPr>
        <p:txBody>
          <a:bodyPr spcFirstLastPara="1" wrap="square" lIns="91425" tIns="45700" rIns="91425" bIns="45700" anchor="b" anchorCtr="0">
            <a:noAutofit/>
          </a:bodyPr>
          <a:lstStyle/>
          <a:p>
            <a:pPr marL="0" marR="0" lvl="0" indent="0" algn="ctr" rtl="0">
              <a:lnSpc>
                <a:spcPct val="90000"/>
              </a:lnSpc>
              <a:spcBef>
                <a:spcPts val="0"/>
              </a:spcBef>
              <a:spcAft>
                <a:spcPts val="0"/>
              </a:spcAft>
              <a:buClr>
                <a:srgbClr val="000000"/>
              </a:buClr>
              <a:buSzPts val="6000"/>
              <a:buFont typeface="Arial"/>
              <a:buNone/>
            </a:pPr>
            <a:r>
              <a:rPr lang="en-GB" sz="6000" b="1" i="0" u="none" strike="noStrike" cap="none" dirty="0">
                <a:solidFill>
                  <a:srgbClr val="5A558D"/>
                </a:solidFill>
                <a:latin typeface="+mn-lt"/>
                <a:ea typeface="Playfair Display"/>
                <a:cs typeface="Playfair Display"/>
                <a:sym typeface="Playfair Display"/>
              </a:rPr>
              <a:t>36</a:t>
            </a:r>
            <a:endParaRPr sz="1400" b="0" i="0" u="none" strike="noStrike" cap="none" dirty="0">
              <a:solidFill>
                <a:srgbClr val="000000"/>
              </a:solidFill>
              <a:latin typeface="+mn-lt"/>
              <a:ea typeface="Arial"/>
              <a:cs typeface="Arial"/>
              <a:sym typeface="Arial"/>
            </a:endParaRPr>
          </a:p>
          <a:p>
            <a:pPr marL="0" marR="0" lvl="0" indent="0" algn="ctr" rtl="0">
              <a:lnSpc>
                <a:spcPct val="90000"/>
              </a:lnSpc>
              <a:spcBef>
                <a:spcPts val="0"/>
              </a:spcBef>
              <a:spcAft>
                <a:spcPts val="0"/>
              </a:spcAft>
              <a:buClr>
                <a:srgbClr val="000000"/>
              </a:buClr>
              <a:buSzPts val="1800"/>
              <a:buFont typeface="Arial"/>
              <a:buNone/>
            </a:pPr>
            <a:r>
              <a:rPr lang="en-GB" sz="1800" b="0" i="0" u="none" strike="noStrike" cap="none" dirty="0" err="1">
                <a:solidFill>
                  <a:srgbClr val="595959"/>
                </a:solidFill>
                <a:latin typeface="+mn-lt"/>
                <a:ea typeface="Rubik Light"/>
                <a:cs typeface="Rubik Light"/>
                <a:sym typeface="Rubik Light"/>
              </a:rPr>
              <a:t>adipiscing</a:t>
            </a:r>
            <a:r>
              <a:rPr lang="en-GB" sz="1800" b="0" i="0" u="none" strike="noStrike" cap="none" dirty="0">
                <a:solidFill>
                  <a:srgbClr val="595959"/>
                </a:solidFill>
                <a:latin typeface="+mn-lt"/>
                <a:ea typeface="Rubik Light"/>
                <a:cs typeface="Rubik Light"/>
                <a:sym typeface="Rubik Light"/>
              </a:rPr>
              <a:t> </a:t>
            </a:r>
            <a:r>
              <a:rPr lang="en-GB" sz="1800" b="0" i="0" u="none" strike="noStrike" cap="none" dirty="0" err="1">
                <a:solidFill>
                  <a:srgbClr val="595959"/>
                </a:solidFill>
                <a:latin typeface="+mn-lt"/>
                <a:ea typeface="Rubik Light"/>
                <a:cs typeface="Rubik Light"/>
                <a:sym typeface="Rubik Light"/>
              </a:rPr>
              <a:t>elit</a:t>
            </a:r>
            <a:endParaRPr sz="6000" b="1" i="0" u="none" strike="noStrike" cap="none" dirty="0">
              <a:solidFill>
                <a:srgbClr val="595959"/>
              </a:solidFill>
              <a:latin typeface="+mn-lt"/>
              <a:ea typeface="Playfair Display"/>
              <a:cs typeface="Playfair Display"/>
              <a:sym typeface="Playfair Display"/>
            </a:endParaRPr>
          </a:p>
        </p:txBody>
      </p:sp>
      <p:sp>
        <p:nvSpPr>
          <p:cNvPr id="209" name="Google Shape;209;p12"/>
          <p:cNvSpPr txBox="1"/>
          <p:nvPr/>
        </p:nvSpPr>
        <p:spPr>
          <a:xfrm>
            <a:off x="9549707" y="2918722"/>
            <a:ext cx="1661965" cy="1167870"/>
          </a:xfrm>
          <a:prstGeom prst="rect">
            <a:avLst/>
          </a:prstGeom>
          <a:noFill/>
          <a:ln>
            <a:noFill/>
          </a:ln>
        </p:spPr>
        <p:txBody>
          <a:bodyPr spcFirstLastPara="1" wrap="square" lIns="91425" tIns="45700" rIns="91425" bIns="45700" anchor="b" anchorCtr="0">
            <a:noAutofit/>
          </a:bodyPr>
          <a:lstStyle/>
          <a:p>
            <a:pPr marL="0" marR="0" lvl="0" indent="0" algn="ctr" rtl="0">
              <a:lnSpc>
                <a:spcPct val="90000"/>
              </a:lnSpc>
              <a:spcBef>
                <a:spcPts val="0"/>
              </a:spcBef>
              <a:spcAft>
                <a:spcPts val="0"/>
              </a:spcAft>
              <a:buClr>
                <a:srgbClr val="000000"/>
              </a:buClr>
              <a:buSzPts val="6000"/>
              <a:buFont typeface="Arial"/>
              <a:buNone/>
            </a:pPr>
            <a:r>
              <a:rPr lang="en-GB" sz="6000" b="1" i="0" u="none" strike="noStrike" cap="none" dirty="0">
                <a:solidFill>
                  <a:srgbClr val="5A558D"/>
                </a:solidFill>
                <a:latin typeface="+mn-lt"/>
                <a:ea typeface="Playfair Display"/>
                <a:cs typeface="Playfair Display"/>
                <a:sym typeface="Playfair Display"/>
              </a:rPr>
              <a:t>30+</a:t>
            </a:r>
            <a:endParaRPr sz="1400" b="0" i="0" u="none" strike="noStrike" cap="none" dirty="0">
              <a:solidFill>
                <a:srgbClr val="000000"/>
              </a:solidFill>
              <a:latin typeface="+mn-lt"/>
              <a:ea typeface="Arial"/>
              <a:cs typeface="Arial"/>
              <a:sym typeface="Arial"/>
            </a:endParaRPr>
          </a:p>
          <a:p>
            <a:pPr marL="0" marR="0" lvl="0" indent="0" algn="ctr" rtl="0">
              <a:lnSpc>
                <a:spcPct val="90000"/>
              </a:lnSpc>
              <a:spcBef>
                <a:spcPts val="0"/>
              </a:spcBef>
              <a:spcAft>
                <a:spcPts val="0"/>
              </a:spcAft>
              <a:buClr>
                <a:srgbClr val="000000"/>
              </a:buClr>
              <a:buSzPts val="1800"/>
              <a:buFont typeface="Arial"/>
              <a:buNone/>
            </a:pPr>
            <a:r>
              <a:rPr lang="en-GB" sz="1800" b="0" i="0" u="none" strike="noStrike" cap="none" dirty="0">
                <a:solidFill>
                  <a:srgbClr val="595959"/>
                </a:solidFill>
                <a:latin typeface="+mn-lt"/>
                <a:ea typeface="Rubik Light"/>
                <a:cs typeface="Rubik Light"/>
                <a:sym typeface="Rubik Light"/>
              </a:rPr>
              <a:t>nisi </a:t>
            </a:r>
            <a:r>
              <a:rPr lang="en-GB" sz="1800" b="0" i="0" u="none" strike="noStrike" cap="none" dirty="0" err="1">
                <a:solidFill>
                  <a:srgbClr val="595959"/>
                </a:solidFill>
                <a:latin typeface="+mn-lt"/>
                <a:ea typeface="Rubik Light"/>
                <a:cs typeface="Rubik Light"/>
                <a:sym typeface="Rubik Light"/>
              </a:rPr>
              <a:t>aliquip</a:t>
            </a:r>
            <a:r>
              <a:rPr lang="en-GB" sz="1800" b="0" i="0" u="none" strike="noStrike" cap="none" dirty="0">
                <a:solidFill>
                  <a:srgbClr val="595959"/>
                </a:solidFill>
                <a:latin typeface="+mn-lt"/>
                <a:ea typeface="Rubik Light"/>
                <a:cs typeface="Rubik Light"/>
                <a:sym typeface="Rubik Light"/>
              </a:rPr>
              <a:t> </a:t>
            </a:r>
            <a:endParaRPr sz="1800" b="0" i="0" u="none" strike="noStrike" cap="none" dirty="0">
              <a:solidFill>
                <a:srgbClr val="595959"/>
              </a:solidFill>
              <a:latin typeface="+mn-lt"/>
              <a:ea typeface="Rubik Light"/>
              <a:cs typeface="Rubik Light"/>
              <a:sym typeface="Rubik Light"/>
            </a:endParaRPr>
          </a:p>
          <a:p>
            <a:pPr marL="0" marR="0" lvl="0" indent="0" algn="ctr" rtl="0">
              <a:lnSpc>
                <a:spcPct val="90000"/>
              </a:lnSpc>
              <a:spcBef>
                <a:spcPts val="0"/>
              </a:spcBef>
              <a:spcAft>
                <a:spcPts val="0"/>
              </a:spcAft>
              <a:buClr>
                <a:srgbClr val="000000"/>
              </a:buClr>
              <a:buSzPts val="1600"/>
              <a:buFont typeface="Arial"/>
              <a:buNone/>
            </a:pPr>
            <a:r>
              <a:rPr lang="en-GB" sz="1600" b="1" i="0" u="none" strike="noStrike" cap="none" dirty="0">
                <a:solidFill>
                  <a:srgbClr val="5A558D"/>
                </a:solidFill>
                <a:latin typeface="+mn-lt"/>
                <a:ea typeface="Playfair Display"/>
                <a:cs typeface="Playfair Display"/>
                <a:sym typeface="Playfair Display"/>
              </a:rPr>
              <a:t> </a:t>
            </a:r>
            <a:endParaRPr sz="1400" b="0" i="0" u="none" strike="noStrike" cap="none" dirty="0">
              <a:solidFill>
                <a:srgbClr val="000000"/>
              </a:solidFill>
              <a:latin typeface="+mn-lt"/>
              <a:ea typeface="Arial"/>
              <a:cs typeface="Arial"/>
              <a:sym typeface="Arial"/>
            </a:endParaRPr>
          </a:p>
        </p:txBody>
      </p:sp>
      <p:sp>
        <p:nvSpPr>
          <p:cNvPr id="210" name="Google Shape;210;p12"/>
          <p:cNvSpPr txBox="1"/>
          <p:nvPr/>
        </p:nvSpPr>
        <p:spPr>
          <a:xfrm>
            <a:off x="7804525" y="693141"/>
            <a:ext cx="2033440" cy="1476241"/>
          </a:xfrm>
          <a:prstGeom prst="rect">
            <a:avLst/>
          </a:prstGeom>
          <a:noFill/>
          <a:ln>
            <a:noFill/>
          </a:ln>
        </p:spPr>
        <p:txBody>
          <a:bodyPr spcFirstLastPara="1" wrap="square" lIns="91425" tIns="45700" rIns="91425" bIns="45700" anchor="b" anchorCtr="0">
            <a:noAutofit/>
          </a:bodyPr>
          <a:lstStyle/>
          <a:p>
            <a:pPr marL="0" marR="0" lvl="0" indent="0" algn="ctr" rtl="0">
              <a:lnSpc>
                <a:spcPct val="90000"/>
              </a:lnSpc>
              <a:spcBef>
                <a:spcPts val="0"/>
              </a:spcBef>
              <a:spcAft>
                <a:spcPts val="0"/>
              </a:spcAft>
              <a:buClr>
                <a:srgbClr val="000000"/>
              </a:buClr>
              <a:buSzPts val="6000"/>
              <a:buFont typeface="Arial"/>
              <a:buNone/>
            </a:pPr>
            <a:r>
              <a:rPr lang="en-GB" sz="6000" b="1" i="0" u="none" strike="noStrike" cap="none" dirty="0">
                <a:solidFill>
                  <a:srgbClr val="5A558D"/>
                </a:solidFill>
                <a:latin typeface="+mn-lt"/>
                <a:ea typeface="Playfair Display"/>
                <a:cs typeface="Playfair Display"/>
                <a:sym typeface="Playfair Display"/>
              </a:rPr>
              <a:t>15+</a:t>
            </a:r>
            <a:endParaRPr sz="1400" b="0" i="0" u="none" strike="noStrike" cap="none" dirty="0">
              <a:solidFill>
                <a:srgbClr val="000000"/>
              </a:solidFill>
              <a:latin typeface="+mn-lt"/>
              <a:ea typeface="Arial"/>
              <a:cs typeface="Arial"/>
              <a:sym typeface="Arial"/>
            </a:endParaRPr>
          </a:p>
          <a:p>
            <a:pPr marL="0" marR="0" lvl="0" indent="0" algn="ctr" rtl="0">
              <a:lnSpc>
                <a:spcPct val="90000"/>
              </a:lnSpc>
              <a:spcBef>
                <a:spcPts val="0"/>
              </a:spcBef>
              <a:spcAft>
                <a:spcPts val="0"/>
              </a:spcAft>
              <a:buClr>
                <a:srgbClr val="000000"/>
              </a:buClr>
              <a:buSzPts val="1800"/>
              <a:buFont typeface="Arial"/>
              <a:buNone/>
            </a:pPr>
            <a:r>
              <a:rPr lang="en-GB" sz="1800" b="0" i="0" u="none" strike="noStrike" cap="none" dirty="0" err="1">
                <a:solidFill>
                  <a:srgbClr val="595959"/>
                </a:solidFill>
                <a:latin typeface="+mn-lt"/>
                <a:ea typeface="Rubik Light"/>
                <a:cs typeface="Rubik Light"/>
                <a:sym typeface="Rubik Light"/>
              </a:rPr>
              <a:t>dolor</a:t>
            </a:r>
            <a:r>
              <a:rPr lang="en-GB" sz="1800" b="0" i="0" u="none" strike="noStrike" cap="none" dirty="0">
                <a:solidFill>
                  <a:srgbClr val="595959"/>
                </a:solidFill>
                <a:latin typeface="+mn-lt"/>
                <a:ea typeface="Rubik Light"/>
                <a:cs typeface="Rubik Light"/>
                <a:sym typeface="Rubik Light"/>
              </a:rPr>
              <a:t> sit </a:t>
            </a:r>
            <a:r>
              <a:rPr lang="en-GB" sz="1800" b="0" i="0" u="none" strike="noStrike" cap="none" dirty="0" err="1">
                <a:solidFill>
                  <a:srgbClr val="595959"/>
                </a:solidFill>
                <a:latin typeface="+mn-lt"/>
                <a:ea typeface="Rubik Light"/>
                <a:cs typeface="Rubik Light"/>
                <a:sym typeface="Rubik Light"/>
              </a:rPr>
              <a:t>amet</a:t>
            </a:r>
            <a:r>
              <a:rPr lang="en-GB" sz="1800" b="0" i="0" u="none" strike="noStrike" cap="none" dirty="0">
                <a:solidFill>
                  <a:srgbClr val="595959"/>
                </a:solidFill>
                <a:latin typeface="+mn-lt"/>
                <a:ea typeface="Rubik Light"/>
                <a:cs typeface="Rubik Light"/>
                <a:sym typeface="Rubik Light"/>
              </a:rPr>
              <a:t> </a:t>
            </a:r>
            <a:r>
              <a:rPr lang="en-GB" sz="1800" b="0" i="0" u="none" strike="noStrike" cap="none" dirty="0" err="1">
                <a:solidFill>
                  <a:srgbClr val="595959"/>
                </a:solidFill>
                <a:latin typeface="+mn-lt"/>
                <a:ea typeface="Rubik Light"/>
                <a:cs typeface="Rubik Light"/>
                <a:sym typeface="Rubik Light"/>
              </a:rPr>
              <a:t>consectetur</a:t>
            </a:r>
            <a:endParaRPr sz="1800" b="0" i="0" u="none" strike="noStrike" cap="none" dirty="0">
              <a:solidFill>
                <a:srgbClr val="595959"/>
              </a:solidFill>
              <a:latin typeface="+mn-lt"/>
              <a:ea typeface="Rubik Light"/>
              <a:cs typeface="Rubik Light"/>
              <a:sym typeface="Rubik Light"/>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E5FAF2"/>
        </a:solidFill>
        <a:effectLst/>
      </p:bgPr>
    </p:bg>
    <p:spTree>
      <p:nvGrpSpPr>
        <p:cNvPr id="1" name="Shape 215"/>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14"/>
          <p:cNvSpPr txBox="1"/>
          <p:nvPr/>
        </p:nvSpPr>
        <p:spPr>
          <a:xfrm>
            <a:off x="1271464" y="1968274"/>
            <a:ext cx="5801810" cy="3821360"/>
          </a:xfrm>
          <a:prstGeom prst="rect">
            <a:avLst/>
          </a:prstGeom>
          <a:noFill/>
          <a:ln>
            <a:noFill/>
          </a:ln>
        </p:spPr>
        <p:txBody>
          <a:bodyPr spcFirstLastPara="1" wrap="square" lIns="91425" tIns="45700" rIns="91425" bIns="45700" anchor="t" anchorCtr="0">
            <a:noAutofit/>
          </a:bodyPr>
          <a:lstStyle/>
          <a:p>
            <a:pPr marL="0" marR="0" lvl="0" indent="0" algn="l" rtl="0">
              <a:lnSpc>
                <a:spcPct val="120000"/>
              </a:lnSpc>
              <a:spcBef>
                <a:spcPts val="0"/>
              </a:spcBef>
              <a:spcAft>
                <a:spcPts val="0"/>
              </a:spcAft>
              <a:buClr>
                <a:srgbClr val="000000"/>
              </a:buClr>
              <a:buSzPts val="2000"/>
              <a:buFont typeface="Arial"/>
              <a:buNone/>
            </a:pPr>
            <a:r>
              <a:rPr lang="en-GB" sz="2000" b="0" i="0" u="none" strike="noStrike" cap="none" dirty="0">
                <a:solidFill>
                  <a:srgbClr val="595959"/>
                </a:solidFill>
                <a:latin typeface="+mn-lt"/>
                <a:ea typeface="Rubik"/>
                <a:cs typeface="Rubik"/>
                <a:sym typeface="Rubik"/>
              </a:rPr>
              <a:t>Lorem ipsum </a:t>
            </a:r>
            <a:r>
              <a:rPr lang="en-GB" sz="2000" b="0" i="0" u="none" strike="noStrike" cap="none" dirty="0" err="1">
                <a:solidFill>
                  <a:srgbClr val="595959"/>
                </a:solidFill>
                <a:latin typeface="+mn-lt"/>
                <a:ea typeface="Rubik"/>
                <a:cs typeface="Rubik"/>
                <a:sym typeface="Rubik"/>
              </a:rPr>
              <a:t>dolor</a:t>
            </a:r>
            <a:r>
              <a:rPr lang="en-GB" sz="2000" b="0" i="0" u="none" strike="noStrike" cap="none" dirty="0">
                <a:solidFill>
                  <a:srgbClr val="595959"/>
                </a:solidFill>
                <a:latin typeface="+mn-lt"/>
                <a:ea typeface="Rubik"/>
                <a:cs typeface="Rubik"/>
                <a:sym typeface="Rubik"/>
              </a:rPr>
              <a:t> sit </a:t>
            </a:r>
            <a:r>
              <a:rPr lang="en-GB" sz="2000" b="0" i="0" u="none" strike="noStrike" cap="none" dirty="0" err="1">
                <a:solidFill>
                  <a:srgbClr val="595959"/>
                </a:solidFill>
                <a:latin typeface="+mn-lt"/>
                <a:ea typeface="Rubik"/>
                <a:cs typeface="Rubik"/>
                <a:sym typeface="Rubik"/>
              </a:rPr>
              <a:t>amet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consectetur</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adipiscing</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elit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sed</a:t>
            </a:r>
            <a:r>
              <a:rPr lang="en-GB" sz="2000" b="0" i="0" u="none" strike="noStrike" cap="none" dirty="0">
                <a:solidFill>
                  <a:srgbClr val="595959"/>
                </a:solidFill>
                <a:latin typeface="+mn-lt"/>
                <a:ea typeface="Rubik"/>
                <a:cs typeface="Rubik"/>
                <a:sym typeface="Rubik"/>
              </a:rPr>
              <a:t> do </a:t>
            </a:r>
            <a:r>
              <a:rPr lang="en-GB" sz="2000" b="0" i="0" u="none" strike="noStrike" cap="none" dirty="0" err="1">
                <a:solidFill>
                  <a:srgbClr val="595959"/>
                </a:solidFill>
                <a:latin typeface="+mn-lt"/>
                <a:ea typeface="Rubik"/>
                <a:cs typeface="Rubik"/>
                <a:sym typeface="Rubik"/>
              </a:rPr>
              <a:t>eiusmod</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tempor</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incididunt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ut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labore</a:t>
            </a:r>
            <a:r>
              <a:rPr lang="en-GB" sz="2000" b="0" i="0" u="none" strike="noStrike" cap="none" dirty="0">
                <a:solidFill>
                  <a:srgbClr val="595959"/>
                </a:solidFill>
                <a:latin typeface="+mn-lt"/>
                <a:ea typeface="Rubik"/>
                <a:cs typeface="Rubik"/>
                <a:sym typeface="Rubik"/>
              </a:rPr>
              <a:t> et dolore magna </a:t>
            </a:r>
            <a:r>
              <a:rPr lang="en-GB" sz="2000" b="0" i="0" u="none" strike="noStrike" cap="none" dirty="0" err="1">
                <a:solidFill>
                  <a:srgbClr val="595959"/>
                </a:solidFill>
                <a:latin typeface="+mn-lt"/>
                <a:ea typeface="Rubik"/>
                <a:cs typeface="Rubik"/>
                <a:sym typeface="Rubik"/>
              </a:rPr>
              <a:t>aliqua</a:t>
            </a:r>
            <a:r>
              <a:rPr lang="en-GB" sz="2000" b="0" i="0" u="none" strike="noStrike" cap="none" dirty="0">
                <a:solidFill>
                  <a:srgbClr val="595959"/>
                </a:solidFill>
                <a:latin typeface="+mn-lt"/>
                <a:ea typeface="Rubik"/>
                <a:cs typeface="Rubik"/>
                <a:sym typeface="Rubik"/>
              </a:rPr>
              <a:t>. Ut </a:t>
            </a:r>
            <a:r>
              <a:rPr lang="en-GB" sz="2000" b="0" i="0" u="none" strike="noStrike" cap="none" dirty="0" err="1">
                <a:solidFill>
                  <a:srgbClr val="595959"/>
                </a:solidFill>
                <a:latin typeface="+mn-lt"/>
                <a:ea typeface="Rubik"/>
                <a:cs typeface="Rubik"/>
                <a:sym typeface="Rubik"/>
              </a:rPr>
              <a:t>enim</a:t>
            </a:r>
            <a:r>
              <a:rPr lang="en-GB" sz="2000" b="0" i="0" u="none" strike="noStrike" cap="none" dirty="0">
                <a:solidFill>
                  <a:srgbClr val="595959"/>
                </a:solidFill>
                <a:latin typeface="+mn-lt"/>
                <a:ea typeface="Rubik"/>
                <a:cs typeface="Rubik"/>
                <a:sym typeface="Rubik"/>
              </a:rPr>
              <a:t> ad minim </a:t>
            </a:r>
            <a:r>
              <a:rPr lang="en-GB" sz="2000" b="0" i="0" u="none" strike="noStrike" cap="none" dirty="0" err="1">
                <a:solidFill>
                  <a:srgbClr val="595959"/>
                </a:solidFill>
                <a:latin typeface="+mn-lt"/>
                <a:ea typeface="Rubik"/>
                <a:cs typeface="Rubik"/>
                <a:sym typeface="Rubik"/>
              </a:rPr>
              <a:t>veniam</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quis</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nostrud</a:t>
            </a:r>
            <a:r>
              <a:rPr lang="en-GB" sz="2000" b="0" i="0" u="none" strike="noStrike" cap="none" dirty="0">
                <a:solidFill>
                  <a:srgbClr val="595959"/>
                </a:solidFill>
                <a:latin typeface="+mn-lt"/>
                <a:ea typeface="Rubik"/>
                <a:cs typeface="Rubik"/>
                <a:sym typeface="Rubik"/>
              </a:rPr>
              <a:t> exercitation </a:t>
            </a:r>
            <a:r>
              <a:rPr lang="en-GB" sz="2000" b="0" i="0" u="none" strike="noStrike" cap="none" dirty="0" err="1">
                <a:solidFill>
                  <a:srgbClr val="595959"/>
                </a:solidFill>
                <a:latin typeface="+mn-lt"/>
                <a:ea typeface="Rubik"/>
                <a:cs typeface="Rubik"/>
                <a:sym typeface="Rubik"/>
              </a:rPr>
              <a:t>ullamco</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laboris</a:t>
            </a:r>
            <a:r>
              <a:rPr lang="en-GB" sz="2000" b="0" i="0" u="none" strike="noStrike" cap="none" dirty="0">
                <a:solidFill>
                  <a:srgbClr val="595959"/>
                </a:solidFill>
                <a:latin typeface="+mn-lt"/>
                <a:ea typeface="Rubik"/>
                <a:cs typeface="Rubik"/>
                <a:sym typeface="Rubik"/>
              </a:rPr>
              <a:t> nisi </a:t>
            </a:r>
            <a:r>
              <a:rPr lang="en-GB" sz="2000" b="0" i="0" u="none" strike="noStrike" cap="none" dirty="0" err="1">
                <a:solidFill>
                  <a:srgbClr val="595959"/>
                </a:solidFill>
                <a:latin typeface="+mn-lt"/>
                <a:ea typeface="Rubik"/>
                <a:cs typeface="Rubik"/>
                <a:sym typeface="Rubik"/>
              </a:rPr>
              <a:t>ut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aliquip</a:t>
            </a:r>
            <a:r>
              <a:rPr lang="en-GB" sz="2000" b="0" i="0" u="none" strike="noStrike" cap="none" dirty="0">
                <a:solidFill>
                  <a:srgbClr val="595959"/>
                </a:solidFill>
                <a:latin typeface="+mn-lt"/>
                <a:ea typeface="Rubik"/>
                <a:cs typeface="Rubik"/>
                <a:sym typeface="Rubik"/>
              </a:rPr>
              <a:t> ex </a:t>
            </a:r>
            <a:r>
              <a:rPr lang="en-GB" sz="2000" b="0" i="0" u="none" strike="noStrike" cap="none" dirty="0" err="1">
                <a:solidFill>
                  <a:srgbClr val="595959"/>
                </a:solidFill>
                <a:latin typeface="+mn-lt"/>
                <a:ea typeface="Rubik"/>
                <a:cs typeface="Rubik"/>
                <a:sym typeface="Rubik"/>
              </a:rPr>
              <a:t>ea</a:t>
            </a:r>
            <a:r>
              <a:rPr lang="en-GB" sz="2000" b="0" i="0" u="none" strike="noStrike" cap="none">
                <a:solidFill>
                  <a:srgbClr val="595959"/>
                </a:solidFill>
                <a:latin typeface="+mn-lt"/>
                <a:ea typeface="Rubik"/>
                <a:cs typeface="Rubik"/>
                <a:sym typeface="Rubik"/>
              </a:rPr>
              <a:t> commodo</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consequat</a:t>
            </a:r>
            <a:r>
              <a:rPr lang="en-GB" sz="2000" b="0" i="0" u="none" strike="noStrike" cap="none" dirty="0">
                <a:solidFill>
                  <a:srgbClr val="595959"/>
                </a:solidFill>
                <a:latin typeface="+mn-lt"/>
                <a:ea typeface="Rubik"/>
                <a:cs typeface="Rubik"/>
                <a:sym typeface="Rubik"/>
              </a:rPr>
              <a:t>.</a:t>
            </a:r>
            <a:endParaRPr sz="1400" b="0" i="0" u="none" strike="noStrike" cap="none" dirty="0">
              <a:solidFill>
                <a:srgbClr val="000000"/>
              </a:solidFill>
              <a:latin typeface="+mn-lt"/>
              <a:ea typeface="Arial"/>
              <a:cs typeface="Arial"/>
              <a:sym typeface="Arial"/>
            </a:endParaRPr>
          </a:p>
          <a:p>
            <a:pPr marL="0" marR="0" lvl="0" indent="0" algn="l" rtl="0">
              <a:lnSpc>
                <a:spcPct val="120000"/>
              </a:lnSpc>
              <a:spcBef>
                <a:spcPts val="0"/>
              </a:spcBef>
              <a:spcAft>
                <a:spcPts val="0"/>
              </a:spcAft>
              <a:buClr>
                <a:srgbClr val="000000"/>
              </a:buClr>
              <a:buSzPts val="2000"/>
              <a:buFont typeface="Arial"/>
              <a:buNone/>
            </a:pPr>
            <a:r>
              <a:rPr lang="en-GB" sz="2000" b="0" i="0" u="none" strike="noStrike" cap="none" dirty="0">
                <a:solidFill>
                  <a:srgbClr val="595959"/>
                </a:solidFill>
                <a:latin typeface="+mn-lt"/>
                <a:ea typeface="Rubik"/>
                <a:cs typeface="Rubik"/>
                <a:sym typeface="Rubik"/>
              </a:rPr>
              <a:t> </a:t>
            </a:r>
            <a:endParaRPr sz="1400" b="0" i="0" u="none" strike="noStrike" cap="none" dirty="0">
              <a:solidFill>
                <a:srgbClr val="000000"/>
              </a:solidFill>
              <a:latin typeface="+mn-lt"/>
              <a:ea typeface="Arial"/>
              <a:cs typeface="Arial"/>
              <a:sym typeface="Arial"/>
            </a:endParaRPr>
          </a:p>
          <a:p>
            <a:pPr marL="0" marR="0" lvl="0" indent="0" algn="l" rtl="0">
              <a:lnSpc>
                <a:spcPct val="120000"/>
              </a:lnSpc>
              <a:spcBef>
                <a:spcPts val="0"/>
              </a:spcBef>
              <a:spcAft>
                <a:spcPts val="0"/>
              </a:spcAft>
              <a:buClr>
                <a:srgbClr val="000000"/>
              </a:buClr>
              <a:buSzPts val="2000"/>
              <a:buFont typeface="Arial"/>
              <a:buNone/>
            </a:pPr>
            <a:r>
              <a:rPr lang="en-GB" sz="2000" b="0" i="0" u="none" strike="noStrike" cap="none" dirty="0">
                <a:solidFill>
                  <a:srgbClr val="595959"/>
                </a:solidFill>
                <a:latin typeface="+mn-lt"/>
                <a:ea typeface="Rubik"/>
                <a:cs typeface="Rubik"/>
                <a:sym typeface="Rubik"/>
              </a:rPr>
              <a:t>Duis </a:t>
            </a:r>
            <a:r>
              <a:rPr lang="en-GB" sz="2000" b="0" i="0" u="none" strike="noStrike" cap="none" dirty="0" err="1">
                <a:solidFill>
                  <a:srgbClr val="595959"/>
                </a:solidFill>
                <a:latin typeface="+mn-lt"/>
                <a:ea typeface="Rubik"/>
                <a:cs typeface="Rubik"/>
                <a:sym typeface="Rubik"/>
              </a:rPr>
              <a:t>aute</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irure</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dolor</a:t>
            </a:r>
            <a:r>
              <a:rPr lang="en-GB" sz="2000" b="0" i="0" u="none" strike="noStrike" cap="none" dirty="0">
                <a:solidFill>
                  <a:srgbClr val="595959"/>
                </a:solidFill>
                <a:latin typeface="+mn-lt"/>
                <a:ea typeface="Rubik"/>
                <a:cs typeface="Rubik"/>
                <a:sym typeface="Rubik"/>
              </a:rPr>
              <a:t> in </a:t>
            </a:r>
            <a:r>
              <a:rPr lang="en-GB" sz="2000" b="0" i="0" u="none" strike="noStrike" cap="none" dirty="0" err="1">
                <a:solidFill>
                  <a:srgbClr val="595959"/>
                </a:solidFill>
                <a:latin typeface="+mn-lt"/>
                <a:ea typeface="Rubik"/>
                <a:cs typeface="Rubik"/>
                <a:sym typeface="Rubik"/>
              </a:rPr>
              <a:t>reprehenderit</a:t>
            </a:r>
            <a:r>
              <a:rPr lang="en-GB" sz="2000" b="0" i="0" u="none" strike="noStrike" cap="none" dirty="0">
                <a:solidFill>
                  <a:srgbClr val="595959"/>
                </a:solidFill>
                <a:latin typeface="+mn-lt"/>
                <a:ea typeface="Rubik"/>
                <a:cs typeface="Rubik"/>
                <a:sym typeface="Rubik"/>
              </a:rPr>
              <a:t> in </a:t>
            </a:r>
            <a:r>
              <a:rPr lang="en-GB" sz="2000" b="0" i="0" u="none" strike="noStrike" cap="none" dirty="0" err="1">
                <a:solidFill>
                  <a:srgbClr val="595959"/>
                </a:solidFill>
                <a:latin typeface="+mn-lt"/>
                <a:ea typeface="Rubik"/>
                <a:cs typeface="Rubik"/>
                <a:sym typeface="Rubik"/>
              </a:rPr>
              <a:t>voluptate</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velit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esse</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cillum</a:t>
            </a:r>
            <a:r>
              <a:rPr lang="en-GB" sz="2000" b="0" i="0" u="none" strike="noStrike" cap="none" dirty="0">
                <a:solidFill>
                  <a:srgbClr val="595959"/>
                </a:solidFill>
                <a:latin typeface="+mn-lt"/>
                <a:ea typeface="Rubik"/>
                <a:cs typeface="Rubik"/>
                <a:sym typeface="Rubik"/>
              </a:rPr>
              <a:t> dolore </a:t>
            </a:r>
            <a:r>
              <a:rPr lang="en-GB" sz="2000" b="0" i="0" u="none" strike="noStrike" cap="none" dirty="0" err="1">
                <a:solidFill>
                  <a:srgbClr val="595959"/>
                </a:solidFill>
                <a:latin typeface="+mn-lt"/>
                <a:ea typeface="Rubik"/>
                <a:cs typeface="Rubik"/>
                <a:sym typeface="Rubik"/>
              </a:rPr>
              <a:t>eu</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fugiat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nulla</a:t>
            </a:r>
            <a:r>
              <a:rPr lang="en-GB" sz="2000" b="0" i="0" u="none" strike="noStrike" cap="none" dirty="0">
                <a:solidFill>
                  <a:srgbClr val="595959"/>
                </a:solidFill>
                <a:latin typeface="+mn-lt"/>
                <a:ea typeface="Rubik"/>
                <a:cs typeface="Rubik"/>
                <a:sym typeface="Rubik"/>
              </a:rPr>
              <a:t>. </a:t>
            </a:r>
            <a:endParaRPr sz="1400" b="0" i="0" u="none" strike="noStrike" cap="none" dirty="0">
              <a:solidFill>
                <a:srgbClr val="000000"/>
              </a:solidFill>
              <a:latin typeface="+mn-lt"/>
              <a:ea typeface="Arial"/>
              <a:cs typeface="Arial"/>
              <a:sym typeface="Arial"/>
            </a:endParaRPr>
          </a:p>
        </p:txBody>
      </p:sp>
      <p:sp>
        <p:nvSpPr>
          <p:cNvPr id="221" name="Google Shape;221;p14"/>
          <p:cNvSpPr txBox="1"/>
          <p:nvPr/>
        </p:nvSpPr>
        <p:spPr>
          <a:xfrm>
            <a:off x="1005840" y="814307"/>
            <a:ext cx="7196328" cy="713197"/>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chemeClr val="dk1"/>
              </a:buClr>
              <a:buSzPts val="4400"/>
              <a:buFont typeface="Calibri"/>
              <a:buNone/>
            </a:pPr>
            <a:r>
              <a:rPr lang="en-GB" sz="4000" b="1" i="0" u="none" strike="noStrike" cap="none" dirty="0">
                <a:solidFill>
                  <a:srgbClr val="5A558D"/>
                </a:solidFill>
                <a:latin typeface="+mn-lt"/>
                <a:ea typeface="Playfair Display"/>
                <a:cs typeface="Playfair Display"/>
                <a:sym typeface="Playfair Display"/>
              </a:rPr>
              <a:t>Title</a:t>
            </a:r>
            <a:endParaRPr sz="4000" b="1" i="0" u="none" strike="noStrike" cap="none" dirty="0">
              <a:solidFill>
                <a:srgbClr val="5A558D"/>
              </a:solidFill>
              <a:latin typeface="+mn-lt"/>
              <a:ea typeface="Playfair Display"/>
              <a:cs typeface="Playfair Display"/>
              <a:sym typeface="Playfair Display"/>
            </a:endParaRPr>
          </a:p>
        </p:txBody>
      </p:sp>
      <p:pic>
        <p:nvPicPr>
          <p:cNvPr id="222" name="Google Shape;222;p14" descr="C:\Users\gelya\OneDrive\Рабочий стол\A_web_teacher_impact-01.png"/>
          <p:cNvPicPr preferRelativeResize="0"/>
          <p:nvPr/>
        </p:nvPicPr>
        <p:blipFill rotWithShape="1">
          <a:blip r:embed="rId3">
            <a:alphaModFix/>
          </a:blip>
          <a:srcRect/>
          <a:stretch/>
        </p:blipFill>
        <p:spPr>
          <a:xfrm>
            <a:off x="7354357" y="1053587"/>
            <a:ext cx="4862323" cy="5831797"/>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0EE"/>
        </a:solidFill>
        <a:effectLst/>
      </p:bgPr>
    </p:bg>
    <p:spTree>
      <p:nvGrpSpPr>
        <p:cNvPr id="1" name="Shape 227"/>
        <p:cNvGrpSpPr/>
        <p:nvPr/>
      </p:nvGrpSpPr>
      <p:grpSpPr>
        <a:xfrm>
          <a:off x="0" y="0"/>
          <a:ext cx="0" cy="0"/>
          <a:chOff x="0" y="0"/>
          <a:chExt cx="0" cy="0"/>
        </a:xfrm>
      </p:grpSpPr>
      <p:pic>
        <p:nvPicPr>
          <p:cNvPr id="228" name="Google Shape;228;p15" descr="C:\Users\gelya\OneDrive\Рабочий стол\A_web_vacancies_join-01.png"/>
          <p:cNvPicPr preferRelativeResize="0"/>
          <p:nvPr/>
        </p:nvPicPr>
        <p:blipFill rotWithShape="1">
          <a:blip r:embed="rId3">
            <a:alphaModFix/>
          </a:blip>
          <a:srcRect/>
          <a:stretch/>
        </p:blipFill>
        <p:spPr>
          <a:xfrm>
            <a:off x="2207568" y="0"/>
            <a:ext cx="7820538" cy="4812872"/>
          </a:xfrm>
          <a:prstGeom prst="rect">
            <a:avLst/>
          </a:prstGeom>
          <a:noFill/>
          <a:ln>
            <a:noFill/>
          </a:ln>
        </p:spPr>
      </p:pic>
      <p:sp>
        <p:nvSpPr>
          <p:cNvPr id="229" name="Google Shape;229;p15"/>
          <p:cNvSpPr txBox="1"/>
          <p:nvPr/>
        </p:nvSpPr>
        <p:spPr>
          <a:xfrm>
            <a:off x="2207568" y="5232640"/>
            <a:ext cx="7820538" cy="713197"/>
          </a:xfrm>
          <a:prstGeom prst="rect">
            <a:avLst/>
          </a:prstGeom>
          <a:noFill/>
          <a:ln>
            <a:noFill/>
          </a:ln>
        </p:spPr>
        <p:txBody>
          <a:bodyPr spcFirstLastPara="1" wrap="square" lIns="91425" tIns="91425" rIns="91425" bIns="91425" anchor="ctr" anchorCtr="0">
            <a:noAutofit/>
          </a:bodyPr>
          <a:lstStyle/>
          <a:p>
            <a:pPr marL="0" marR="0" lvl="0" indent="0" algn="ctr" rtl="0">
              <a:lnSpc>
                <a:spcPct val="90000"/>
              </a:lnSpc>
              <a:spcBef>
                <a:spcPts val="0"/>
              </a:spcBef>
              <a:spcAft>
                <a:spcPts val="0"/>
              </a:spcAft>
              <a:buClr>
                <a:schemeClr val="dk1"/>
              </a:buClr>
              <a:buSzPts val="4400"/>
              <a:buFont typeface="Calibri"/>
              <a:buNone/>
            </a:pPr>
            <a:r>
              <a:rPr lang="en-GB" sz="4000" b="1" i="0" u="none" strike="noStrike" cap="none" dirty="0">
                <a:solidFill>
                  <a:srgbClr val="5A558D"/>
                </a:solidFill>
                <a:latin typeface="+mn-lt"/>
                <a:ea typeface="Playfair Display"/>
                <a:cs typeface="Playfair Display"/>
                <a:sym typeface="Playfair Display"/>
              </a:rPr>
              <a:t>Title</a:t>
            </a:r>
            <a:endParaRPr sz="4000" b="1" i="0" u="none" strike="noStrike" cap="none" dirty="0">
              <a:solidFill>
                <a:srgbClr val="5A558D"/>
              </a:solidFill>
              <a:latin typeface="+mn-lt"/>
              <a:ea typeface="Playfair Display"/>
              <a:cs typeface="Playfair Display"/>
              <a:sym typeface="Playfair Display"/>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pic>
        <p:nvPicPr>
          <p:cNvPr id="234" name="Google Shape;234;p16" descr="C:\Users\gelya\OneDrive\Рабочий стол\A_personalities_3-01-01.png"/>
          <p:cNvPicPr preferRelativeResize="0"/>
          <p:nvPr/>
        </p:nvPicPr>
        <p:blipFill rotWithShape="1">
          <a:blip r:embed="rId3">
            <a:alphaModFix/>
          </a:blip>
          <a:srcRect/>
          <a:stretch/>
        </p:blipFill>
        <p:spPr>
          <a:xfrm>
            <a:off x="1261595" y="778077"/>
            <a:ext cx="2602157" cy="2602158"/>
          </a:xfrm>
          <a:prstGeom prst="rect">
            <a:avLst/>
          </a:prstGeom>
          <a:noFill/>
          <a:ln>
            <a:noFill/>
          </a:ln>
        </p:spPr>
      </p:pic>
      <p:pic>
        <p:nvPicPr>
          <p:cNvPr id="235" name="Google Shape;235;p16" descr="C:\Users\gelya\OneDrive\Рабочий стол\A_personalities_2-01-01.png"/>
          <p:cNvPicPr preferRelativeResize="0"/>
          <p:nvPr/>
        </p:nvPicPr>
        <p:blipFill rotWithShape="1">
          <a:blip r:embed="rId4">
            <a:alphaModFix/>
          </a:blip>
          <a:srcRect/>
          <a:stretch/>
        </p:blipFill>
        <p:spPr>
          <a:xfrm flipH="1">
            <a:off x="4772319" y="738160"/>
            <a:ext cx="2642074" cy="2642075"/>
          </a:xfrm>
          <a:prstGeom prst="rect">
            <a:avLst/>
          </a:prstGeom>
          <a:noFill/>
          <a:ln>
            <a:noFill/>
          </a:ln>
        </p:spPr>
      </p:pic>
      <p:pic>
        <p:nvPicPr>
          <p:cNvPr id="236" name="Google Shape;236;p16" descr="C:\Users\gelya\OneDrive\Рабочий стол\A_personalities_1-01-01.png"/>
          <p:cNvPicPr preferRelativeResize="0"/>
          <p:nvPr/>
        </p:nvPicPr>
        <p:blipFill rotWithShape="1">
          <a:blip r:embed="rId5">
            <a:alphaModFix/>
          </a:blip>
          <a:srcRect/>
          <a:stretch/>
        </p:blipFill>
        <p:spPr>
          <a:xfrm>
            <a:off x="8005121" y="738160"/>
            <a:ext cx="2581176" cy="2581177"/>
          </a:xfrm>
          <a:prstGeom prst="rect">
            <a:avLst/>
          </a:prstGeom>
          <a:noFill/>
          <a:ln>
            <a:noFill/>
          </a:ln>
        </p:spPr>
      </p:pic>
      <p:sp>
        <p:nvSpPr>
          <p:cNvPr id="238" name="Google Shape;238;p16"/>
          <p:cNvSpPr txBox="1"/>
          <p:nvPr/>
        </p:nvSpPr>
        <p:spPr>
          <a:xfrm>
            <a:off x="8463108" y="4031936"/>
            <a:ext cx="3039466" cy="1620387"/>
          </a:xfrm>
          <a:prstGeom prst="rect">
            <a:avLst/>
          </a:prstGeom>
          <a:noFill/>
          <a:ln>
            <a:noFill/>
          </a:ln>
        </p:spPr>
        <p:txBody>
          <a:bodyPr spcFirstLastPara="1" wrap="square" lIns="0" tIns="0" rIns="0" bIns="0" anchor="t" anchorCtr="0">
            <a:noAutofit/>
          </a:bodyPr>
          <a:lstStyle/>
          <a:p>
            <a:pPr marL="425450" marR="0" lvl="0" indent="-285750" algn="l" rtl="0">
              <a:lnSpc>
                <a:spcPct val="140000"/>
              </a:lnSpc>
              <a:spcBef>
                <a:spcPts val="0"/>
              </a:spcBef>
              <a:spcAft>
                <a:spcPts val="0"/>
              </a:spcAft>
              <a:buClr>
                <a:srgbClr val="5A558D"/>
              </a:buClr>
              <a:buSzPts val="1400"/>
              <a:buFont typeface="Wingdings" panose="05000000000000000000" pitchFamily="2" charset="2"/>
              <a:buChar char="q"/>
            </a:pPr>
            <a:r>
              <a:rPr lang="en-GB" sz="1400" b="0" i="0" u="none" strike="noStrike" cap="none" dirty="0">
                <a:solidFill>
                  <a:srgbClr val="595959"/>
                </a:solidFill>
                <a:latin typeface="+mn-lt"/>
                <a:ea typeface="Rubik"/>
                <a:cs typeface="Rubik"/>
                <a:sym typeface="Rubik"/>
              </a:rPr>
              <a:t>Duis </a:t>
            </a:r>
            <a:r>
              <a:rPr lang="en-GB" sz="1400" b="0" i="0" u="none" strike="noStrike" cap="none" dirty="0" err="1">
                <a:solidFill>
                  <a:srgbClr val="595959"/>
                </a:solidFill>
                <a:latin typeface="+mn-lt"/>
                <a:ea typeface="Rubik"/>
                <a:cs typeface="Rubik"/>
                <a:sym typeface="Rubik"/>
              </a:rPr>
              <a:t>aute</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irure</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dolor</a:t>
            </a:r>
            <a:r>
              <a:rPr lang="en-GB" sz="1400" b="0" i="0" u="none" strike="noStrike" cap="none" dirty="0">
                <a:solidFill>
                  <a:srgbClr val="595959"/>
                </a:solidFill>
                <a:latin typeface="+mn-lt"/>
                <a:ea typeface="Rubik"/>
                <a:cs typeface="Rubik"/>
                <a:sym typeface="Rubik"/>
              </a:rPr>
              <a:t> in</a:t>
            </a:r>
            <a:endParaRPr sz="1400" b="0" i="0" u="none" strike="noStrike" cap="none" dirty="0">
              <a:solidFill>
                <a:srgbClr val="000000"/>
              </a:solidFill>
              <a:latin typeface="+mn-lt"/>
              <a:ea typeface="Arial"/>
              <a:cs typeface="Arial"/>
              <a:sym typeface="Arial"/>
            </a:endParaRPr>
          </a:p>
          <a:p>
            <a:pPr marL="425450" marR="0" lvl="0" indent="-285750" algn="l" rtl="0">
              <a:lnSpc>
                <a:spcPct val="140000"/>
              </a:lnSpc>
              <a:spcBef>
                <a:spcPts val="0"/>
              </a:spcBef>
              <a:spcAft>
                <a:spcPts val="0"/>
              </a:spcAft>
              <a:buClr>
                <a:srgbClr val="5A558D"/>
              </a:buClr>
              <a:buSzPts val="1400"/>
              <a:buFont typeface="Wingdings" panose="05000000000000000000" pitchFamily="2" charset="2"/>
              <a:buChar char="q"/>
            </a:pPr>
            <a:r>
              <a:rPr lang="en-GB" sz="1400" b="0" i="0" u="none" strike="noStrike" cap="none" dirty="0" err="1">
                <a:solidFill>
                  <a:srgbClr val="595959"/>
                </a:solidFill>
                <a:latin typeface="+mn-lt"/>
                <a:ea typeface="Rubik"/>
                <a:cs typeface="Rubik"/>
                <a:sym typeface="Rubik"/>
              </a:rPr>
              <a:t>reprehenderit</a:t>
            </a:r>
            <a:r>
              <a:rPr lang="en-GB" sz="1400" b="0" i="0" u="none" strike="noStrike" cap="none" dirty="0">
                <a:solidFill>
                  <a:srgbClr val="595959"/>
                </a:solidFill>
                <a:latin typeface="+mn-lt"/>
                <a:ea typeface="Rubik"/>
                <a:cs typeface="Rubik"/>
                <a:sym typeface="Rubik"/>
              </a:rPr>
              <a:t> in </a:t>
            </a:r>
            <a:r>
              <a:rPr lang="en-GB" sz="1400" b="0" i="0" u="none" strike="noStrike" cap="none" dirty="0" err="1">
                <a:solidFill>
                  <a:srgbClr val="595959"/>
                </a:solidFill>
                <a:latin typeface="+mn-lt"/>
                <a:ea typeface="Rubik"/>
                <a:cs typeface="Rubik"/>
                <a:sym typeface="Rubik"/>
              </a:rPr>
              <a:t>voluptate</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velit</a:t>
            </a:r>
            <a:endParaRPr sz="1400" b="0" i="0" u="none" strike="noStrike" cap="none" dirty="0">
              <a:solidFill>
                <a:srgbClr val="595959"/>
              </a:solidFill>
              <a:latin typeface="+mn-lt"/>
              <a:ea typeface="Rubik"/>
              <a:cs typeface="Rubik"/>
              <a:sym typeface="Rubik"/>
            </a:endParaRPr>
          </a:p>
          <a:p>
            <a:pPr marL="425450" marR="0" lvl="0" indent="-285750" algn="l" rtl="0">
              <a:lnSpc>
                <a:spcPct val="140000"/>
              </a:lnSpc>
              <a:spcBef>
                <a:spcPts val="0"/>
              </a:spcBef>
              <a:spcAft>
                <a:spcPts val="0"/>
              </a:spcAft>
              <a:buClr>
                <a:srgbClr val="5A558D"/>
              </a:buClr>
              <a:buSzPts val="1400"/>
              <a:buFont typeface="Wingdings" panose="05000000000000000000" pitchFamily="2" charset="2"/>
              <a:buChar char="q"/>
            </a:pPr>
            <a:r>
              <a:rPr lang="en-GB" sz="1400" b="0" i="0" u="none" strike="noStrike" cap="none" dirty="0" err="1">
                <a:solidFill>
                  <a:srgbClr val="595959"/>
                </a:solidFill>
                <a:latin typeface="+mn-lt"/>
                <a:ea typeface="Rubik"/>
                <a:cs typeface="Rubik"/>
                <a:sym typeface="Rubik"/>
              </a:rPr>
              <a:t>esse</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cillum</a:t>
            </a:r>
            <a:r>
              <a:rPr lang="en-GB" sz="1400" b="0" i="0" u="none" strike="noStrike" cap="none" dirty="0">
                <a:solidFill>
                  <a:srgbClr val="595959"/>
                </a:solidFill>
                <a:latin typeface="+mn-lt"/>
                <a:ea typeface="Rubik"/>
                <a:cs typeface="Rubik"/>
                <a:sym typeface="Rubik"/>
              </a:rPr>
              <a:t> dolore </a:t>
            </a:r>
            <a:r>
              <a:rPr lang="en-GB" sz="1400" b="0" i="0" u="none" strike="noStrike" cap="none" dirty="0" err="1">
                <a:solidFill>
                  <a:srgbClr val="595959"/>
                </a:solidFill>
                <a:latin typeface="+mn-lt"/>
                <a:ea typeface="Rubik"/>
                <a:cs typeface="Rubik"/>
                <a:sym typeface="Rubik"/>
              </a:rPr>
              <a:t>eu</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fugiat</a:t>
            </a:r>
            <a:endParaRPr sz="1400" b="0" i="0" u="none" strike="noStrike" cap="none" dirty="0">
              <a:solidFill>
                <a:srgbClr val="595959"/>
              </a:solidFill>
              <a:latin typeface="+mn-lt"/>
              <a:ea typeface="Rubik"/>
              <a:cs typeface="Rubik"/>
              <a:sym typeface="Rubik"/>
            </a:endParaRPr>
          </a:p>
          <a:p>
            <a:pPr marL="425450" marR="0" lvl="0" indent="-285750" algn="l" rtl="0">
              <a:lnSpc>
                <a:spcPct val="140000"/>
              </a:lnSpc>
              <a:spcBef>
                <a:spcPts val="0"/>
              </a:spcBef>
              <a:spcAft>
                <a:spcPts val="0"/>
              </a:spcAft>
              <a:buClr>
                <a:srgbClr val="5A558D"/>
              </a:buClr>
              <a:buSzPts val="1400"/>
              <a:buFont typeface="Wingdings" panose="05000000000000000000" pitchFamily="2" charset="2"/>
              <a:buChar char="q"/>
            </a:pPr>
            <a:r>
              <a:rPr lang="en-GB" sz="1400" b="0" i="0" u="none" strike="noStrike" cap="none" dirty="0" err="1">
                <a:solidFill>
                  <a:srgbClr val="595959"/>
                </a:solidFill>
                <a:latin typeface="+mn-lt"/>
                <a:ea typeface="Rubik"/>
                <a:cs typeface="Rubik"/>
                <a:sym typeface="Rubik"/>
              </a:rPr>
              <a:t>nulla</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pariatur</a:t>
            </a:r>
            <a:endParaRPr sz="1400" b="0" i="0" u="none" strike="noStrike" cap="none" dirty="0">
              <a:solidFill>
                <a:srgbClr val="595959"/>
              </a:solidFill>
              <a:latin typeface="+mn-lt"/>
              <a:ea typeface="Rubik"/>
              <a:cs typeface="Rubik"/>
              <a:sym typeface="Rubik"/>
            </a:endParaRPr>
          </a:p>
        </p:txBody>
      </p:sp>
      <p:sp>
        <p:nvSpPr>
          <p:cNvPr id="239" name="Google Shape;239;p16"/>
          <p:cNvSpPr txBox="1"/>
          <p:nvPr/>
        </p:nvSpPr>
        <p:spPr>
          <a:xfrm>
            <a:off x="1095961" y="4032093"/>
            <a:ext cx="2767791" cy="2134095"/>
          </a:xfrm>
          <a:prstGeom prst="rect">
            <a:avLst/>
          </a:prstGeom>
          <a:noFill/>
          <a:ln>
            <a:noFill/>
          </a:ln>
        </p:spPr>
        <p:txBody>
          <a:bodyPr spcFirstLastPara="1" wrap="square" lIns="0" tIns="0" rIns="0" bIns="0" anchor="t" anchorCtr="0">
            <a:noAutofit/>
          </a:bodyPr>
          <a:lstStyle/>
          <a:p>
            <a:pPr marL="425450" marR="0" lvl="0" indent="-285750" algn="l" rtl="0">
              <a:lnSpc>
                <a:spcPct val="140000"/>
              </a:lnSpc>
              <a:spcBef>
                <a:spcPts val="0"/>
              </a:spcBef>
              <a:spcAft>
                <a:spcPts val="0"/>
              </a:spcAft>
              <a:buClr>
                <a:srgbClr val="FF6D54"/>
              </a:buClr>
              <a:buSzPts val="1400"/>
              <a:buFont typeface="Wingdings" panose="05000000000000000000" pitchFamily="2" charset="2"/>
              <a:buChar char="q"/>
            </a:pPr>
            <a:r>
              <a:rPr lang="en-GB" sz="1400" b="0" i="0" u="none" strike="noStrike" cap="none" dirty="0">
                <a:solidFill>
                  <a:srgbClr val="595959"/>
                </a:solidFill>
                <a:latin typeface="+mn-lt"/>
                <a:ea typeface="Rubik"/>
                <a:cs typeface="Rubik"/>
                <a:sym typeface="Rubik"/>
              </a:rPr>
              <a:t>Ut </a:t>
            </a:r>
            <a:r>
              <a:rPr lang="en-GB" sz="1400" b="0" i="0" u="none" strike="noStrike" cap="none" dirty="0" err="1">
                <a:solidFill>
                  <a:srgbClr val="595959"/>
                </a:solidFill>
                <a:latin typeface="+mn-lt"/>
                <a:ea typeface="Rubik"/>
                <a:cs typeface="Rubik"/>
                <a:sym typeface="Rubik"/>
              </a:rPr>
              <a:t>enim</a:t>
            </a:r>
            <a:r>
              <a:rPr lang="en-GB" sz="1400" b="0" i="0" u="none" strike="noStrike" cap="none" dirty="0">
                <a:solidFill>
                  <a:srgbClr val="595959"/>
                </a:solidFill>
                <a:latin typeface="+mn-lt"/>
                <a:ea typeface="Rubik"/>
                <a:cs typeface="Rubik"/>
                <a:sym typeface="Rubik"/>
              </a:rPr>
              <a:t> ad minim </a:t>
            </a:r>
            <a:r>
              <a:rPr lang="en-GB" sz="1400" b="0" i="0" u="none" strike="noStrike" cap="none" dirty="0" err="1">
                <a:solidFill>
                  <a:srgbClr val="595959"/>
                </a:solidFill>
                <a:latin typeface="+mn-lt"/>
                <a:ea typeface="Rubik"/>
                <a:cs typeface="Rubik"/>
                <a:sym typeface="Rubik"/>
              </a:rPr>
              <a:t>veniam</a:t>
            </a:r>
            <a:endParaRPr sz="1400" b="0" i="0" u="none" strike="noStrike" cap="none" dirty="0">
              <a:solidFill>
                <a:srgbClr val="595959"/>
              </a:solidFill>
              <a:latin typeface="+mn-lt"/>
              <a:ea typeface="Rubik"/>
              <a:cs typeface="Rubik"/>
              <a:sym typeface="Rubik"/>
            </a:endParaRPr>
          </a:p>
          <a:p>
            <a:pPr marL="425450" marR="0" lvl="0" indent="-285750" algn="l" rtl="0">
              <a:lnSpc>
                <a:spcPct val="140000"/>
              </a:lnSpc>
              <a:spcBef>
                <a:spcPts val="0"/>
              </a:spcBef>
              <a:spcAft>
                <a:spcPts val="0"/>
              </a:spcAft>
              <a:buClr>
                <a:srgbClr val="FF6D54"/>
              </a:buClr>
              <a:buSzPts val="1400"/>
              <a:buFont typeface="Wingdings" panose="05000000000000000000" pitchFamily="2" charset="2"/>
              <a:buChar char="q"/>
            </a:pPr>
            <a:r>
              <a:rPr lang="en-GB" sz="1400" b="0" i="0" u="none" strike="noStrike" cap="none" dirty="0" err="1">
                <a:solidFill>
                  <a:srgbClr val="595959"/>
                </a:solidFill>
                <a:latin typeface="+mn-lt"/>
                <a:ea typeface="Rubik"/>
                <a:cs typeface="Rubik"/>
                <a:sym typeface="Rubik"/>
              </a:rPr>
              <a:t>quis</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nostrud</a:t>
            </a:r>
            <a:r>
              <a:rPr lang="en-GB" sz="1400" b="0" i="0" u="none" strike="noStrike" cap="none" dirty="0">
                <a:solidFill>
                  <a:srgbClr val="595959"/>
                </a:solidFill>
                <a:latin typeface="+mn-lt"/>
                <a:ea typeface="Rubik"/>
                <a:cs typeface="Rubik"/>
                <a:sym typeface="Rubik"/>
              </a:rPr>
              <a:t> exercitation</a:t>
            </a:r>
            <a:endParaRPr sz="1400" b="0" i="0" u="none" strike="noStrike" cap="none" dirty="0">
              <a:solidFill>
                <a:srgbClr val="000000"/>
              </a:solidFill>
              <a:latin typeface="+mn-lt"/>
              <a:ea typeface="Arial"/>
              <a:cs typeface="Arial"/>
              <a:sym typeface="Arial"/>
            </a:endParaRPr>
          </a:p>
          <a:p>
            <a:pPr marL="425450" marR="0" lvl="0" indent="-285750" algn="l" rtl="0">
              <a:lnSpc>
                <a:spcPct val="140000"/>
              </a:lnSpc>
              <a:spcBef>
                <a:spcPts val="0"/>
              </a:spcBef>
              <a:spcAft>
                <a:spcPts val="0"/>
              </a:spcAft>
              <a:buClr>
                <a:srgbClr val="FF6D54"/>
              </a:buClr>
              <a:buSzPts val="1400"/>
              <a:buFont typeface="Wingdings" panose="05000000000000000000" pitchFamily="2" charset="2"/>
              <a:buChar char="q"/>
            </a:pPr>
            <a:r>
              <a:rPr lang="en-GB" sz="1400" b="0" i="0" u="none" strike="noStrike" cap="none" dirty="0" err="1">
                <a:solidFill>
                  <a:srgbClr val="595959"/>
                </a:solidFill>
                <a:latin typeface="+mn-lt"/>
                <a:ea typeface="Rubik"/>
                <a:cs typeface="Rubik"/>
                <a:sym typeface="Rubik"/>
              </a:rPr>
              <a:t>ullamco</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laboris</a:t>
            </a:r>
            <a:r>
              <a:rPr lang="en-GB" sz="1400" b="0" i="0" u="none" strike="noStrike" cap="none" dirty="0">
                <a:solidFill>
                  <a:srgbClr val="595959"/>
                </a:solidFill>
                <a:latin typeface="+mn-lt"/>
                <a:ea typeface="Rubik"/>
                <a:cs typeface="Rubik"/>
                <a:sym typeface="Rubik"/>
              </a:rPr>
              <a:t> nisi </a:t>
            </a:r>
            <a:r>
              <a:rPr lang="en-GB" sz="1400" b="0" i="0" u="none" strike="noStrike" cap="none" dirty="0" err="1">
                <a:solidFill>
                  <a:srgbClr val="595959"/>
                </a:solidFill>
                <a:latin typeface="+mn-lt"/>
                <a:ea typeface="Rubik"/>
                <a:cs typeface="Rubik"/>
                <a:sym typeface="Rubik"/>
              </a:rPr>
              <a:t>ut</a:t>
            </a:r>
            <a:endParaRPr sz="1400" b="0" i="0" u="none" strike="noStrike" cap="none" dirty="0">
              <a:solidFill>
                <a:srgbClr val="595959"/>
              </a:solidFill>
              <a:latin typeface="+mn-lt"/>
              <a:ea typeface="Rubik"/>
              <a:cs typeface="Rubik"/>
              <a:sym typeface="Rubik"/>
            </a:endParaRPr>
          </a:p>
          <a:p>
            <a:pPr marL="425450" marR="0" lvl="0" indent="-285750" algn="l" rtl="0">
              <a:lnSpc>
                <a:spcPct val="140000"/>
              </a:lnSpc>
              <a:spcBef>
                <a:spcPts val="0"/>
              </a:spcBef>
              <a:spcAft>
                <a:spcPts val="0"/>
              </a:spcAft>
              <a:buClr>
                <a:srgbClr val="FF6D54"/>
              </a:buClr>
              <a:buSzPts val="1400"/>
              <a:buFont typeface="Wingdings" panose="05000000000000000000" pitchFamily="2" charset="2"/>
              <a:buChar char="q"/>
            </a:pPr>
            <a:r>
              <a:rPr lang="en-GB" sz="1400" b="0" i="0" u="none" strike="noStrike" cap="none" dirty="0" err="1">
                <a:solidFill>
                  <a:srgbClr val="595959"/>
                </a:solidFill>
                <a:latin typeface="+mn-lt"/>
                <a:ea typeface="Rubik"/>
                <a:cs typeface="Rubik"/>
                <a:sym typeface="Rubik"/>
              </a:rPr>
              <a:t>aliquip</a:t>
            </a:r>
            <a:r>
              <a:rPr lang="en-GB" sz="1400" b="0" i="0" u="none" strike="noStrike" cap="none" dirty="0">
                <a:solidFill>
                  <a:srgbClr val="595959"/>
                </a:solidFill>
                <a:latin typeface="+mn-lt"/>
                <a:ea typeface="Rubik"/>
                <a:cs typeface="Rubik"/>
                <a:sym typeface="Rubik"/>
              </a:rPr>
              <a:t> ex </a:t>
            </a:r>
            <a:r>
              <a:rPr lang="en-GB" sz="1400" b="0" i="0" u="none" strike="noStrike" cap="none" dirty="0" err="1">
                <a:solidFill>
                  <a:srgbClr val="595959"/>
                </a:solidFill>
                <a:latin typeface="+mn-lt"/>
                <a:ea typeface="Rubik"/>
                <a:cs typeface="Rubik"/>
                <a:sym typeface="Rubik"/>
              </a:rPr>
              <a:t>ea</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commodo</a:t>
            </a:r>
            <a:endParaRPr sz="1400" b="0" i="0" u="none" strike="noStrike" cap="none" dirty="0">
              <a:solidFill>
                <a:srgbClr val="595959"/>
              </a:solidFill>
              <a:latin typeface="+mn-lt"/>
              <a:ea typeface="Rubik"/>
              <a:cs typeface="Rubik"/>
              <a:sym typeface="Rubik"/>
            </a:endParaRPr>
          </a:p>
          <a:p>
            <a:pPr marL="425450" marR="0" lvl="0" indent="-285750" algn="l" rtl="0">
              <a:lnSpc>
                <a:spcPct val="140000"/>
              </a:lnSpc>
              <a:spcBef>
                <a:spcPts val="0"/>
              </a:spcBef>
              <a:spcAft>
                <a:spcPts val="0"/>
              </a:spcAft>
              <a:buClr>
                <a:srgbClr val="FF6D54"/>
              </a:buClr>
              <a:buSzPts val="1400"/>
              <a:buFont typeface="Wingdings" panose="05000000000000000000" pitchFamily="2" charset="2"/>
              <a:buChar char="q"/>
            </a:pPr>
            <a:r>
              <a:rPr lang="en-GB" sz="1400" b="0" i="0" u="none" strike="noStrike" cap="none" dirty="0" err="1">
                <a:solidFill>
                  <a:srgbClr val="595959"/>
                </a:solidFill>
                <a:latin typeface="+mn-lt"/>
                <a:ea typeface="Rubik"/>
                <a:cs typeface="Rubik"/>
                <a:sym typeface="Rubik"/>
              </a:rPr>
              <a:t>consequat</a:t>
            </a:r>
            <a:endParaRPr sz="1400" b="0" i="0" u="none" strike="noStrike" cap="none" dirty="0">
              <a:solidFill>
                <a:srgbClr val="595959"/>
              </a:solidFill>
              <a:latin typeface="+mn-lt"/>
              <a:ea typeface="Rubik"/>
              <a:cs typeface="Rubik"/>
              <a:sym typeface="Rubik"/>
            </a:endParaRPr>
          </a:p>
        </p:txBody>
      </p:sp>
      <p:sp>
        <p:nvSpPr>
          <p:cNvPr id="240" name="Google Shape;240;p16"/>
          <p:cNvSpPr/>
          <p:nvPr/>
        </p:nvSpPr>
        <p:spPr>
          <a:xfrm>
            <a:off x="1143598" y="3557145"/>
            <a:ext cx="2805576"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GB" sz="2000" b="1" i="0" u="none" strike="noStrike" cap="none" dirty="0">
                <a:solidFill>
                  <a:srgbClr val="FF6D54"/>
                </a:solidFill>
                <a:latin typeface="+mn-lt"/>
                <a:ea typeface="Playfair Display"/>
                <a:cs typeface="Playfair Display"/>
                <a:sym typeface="Playfair Display"/>
              </a:rPr>
              <a:t>Lorem ipsum </a:t>
            </a:r>
            <a:r>
              <a:rPr lang="en-GB" sz="2000" b="1" i="0" u="none" strike="noStrike" cap="none" dirty="0" err="1">
                <a:solidFill>
                  <a:srgbClr val="FF6D54"/>
                </a:solidFill>
                <a:latin typeface="+mn-lt"/>
                <a:ea typeface="Playfair Display"/>
                <a:cs typeface="Playfair Display"/>
                <a:sym typeface="Playfair Display"/>
              </a:rPr>
              <a:t>dolor</a:t>
            </a:r>
            <a:r>
              <a:rPr lang="en-GB" sz="2000" b="1" i="0" u="none" strike="noStrike" cap="none" dirty="0">
                <a:solidFill>
                  <a:srgbClr val="FF6D54"/>
                </a:solidFill>
                <a:latin typeface="+mn-lt"/>
                <a:ea typeface="Playfair Display"/>
                <a:cs typeface="Playfair Display"/>
                <a:sym typeface="Playfair Display"/>
              </a:rPr>
              <a:t> </a:t>
            </a:r>
            <a:endParaRPr sz="1400" b="1" i="0" u="none" strike="noStrike" cap="none" dirty="0">
              <a:solidFill>
                <a:srgbClr val="FF6D54"/>
              </a:solidFill>
              <a:latin typeface="+mn-lt"/>
              <a:ea typeface="Playfair Display"/>
              <a:cs typeface="Playfair Display"/>
              <a:sym typeface="Playfair Display"/>
            </a:endParaRPr>
          </a:p>
        </p:txBody>
      </p:sp>
      <p:sp>
        <p:nvSpPr>
          <p:cNvPr id="241" name="Google Shape;241;p16"/>
          <p:cNvSpPr txBox="1"/>
          <p:nvPr/>
        </p:nvSpPr>
        <p:spPr>
          <a:xfrm>
            <a:off x="4868381" y="4037972"/>
            <a:ext cx="2884500" cy="1438319"/>
          </a:xfrm>
          <a:prstGeom prst="rect">
            <a:avLst/>
          </a:prstGeom>
          <a:noFill/>
          <a:ln>
            <a:noFill/>
          </a:ln>
        </p:spPr>
        <p:txBody>
          <a:bodyPr spcFirstLastPara="1" wrap="square" lIns="0" tIns="0" rIns="0" bIns="0" anchor="t" anchorCtr="0">
            <a:noAutofit/>
          </a:bodyPr>
          <a:lstStyle/>
          <a:p>
            <a:pPr marL="425450" marR="0" lvl="0" indent="-285750" algn="l" rtl="0">
              <a:lnSpc>
                <a:spcPct val="140000"/>
              </a:lnSpc>
              <a:spcBef>
                <a:spcPts val="0"/>
              </a:spcBef>
              <a:spcAft>
                <a:spcPts val="0"/>
              </a:spcAft>
              <a:buClr>
                <a:srgbClr val="57C5A0"/>
              </a:buClr>
              <a:buSzPts val="1400"/>
              <a:buFont typeface="Wingdings" panose="05000000000000000000" pitchFamily="2" charset="2"/>
              <a:buChar char="q"/>
            </a:pPr>
            <a:r>
              <a:rPr lang="en-GB" sz="1400" b="0" i="0" u="none" strike="noStrike" cap="none" dirty="0">
                <a:solidFill>
                  <a:srgbClr val="595959"/>
                </a:solidFill>
                <a:latin typeface="+mn-lt"/>
                <a:ea typeface="Rubik"/>
                <a:cs typeface="Rubik"/>
                <a:sym typeface="Rubik"/>
              </a:rPr>
              <a:t>Lorem ipsum </a:t>
            </a:r>
            <a:r>
              <a:rPr lang="en-GB" sz="1400" b="0" i="0" u="none" strike="noStrike" cap="none" dirty="0" err="1">
                <a:solidFill>
                  <a:srgbClr val="595959"/>
                </a:solidFill>
                <a:latin typeface="+mn-lt"/>
                <a:ea typeface="Rubik"/>
                <a:cs typeface="Rubik"/>
                <a:sym typeface="Rubik"/>
              </a:rPr>
              <a:t>dolor</a:t>
            </a:r>
            <a:r>
              <a:rPr lang="en-GB" sz="1400" b="0" i="0" u="none" strike="noStrike" cap="none" dirty="0">
                <a:solidFill>
                  <a:srgbClr val="595959"/>
                </a:solidFill>
                <a:latin typeface="+mn-lt"/>
                <a:ea typeface="Rubik"/>
                <a:cs typeface="Rubik"/>
                <a:sym typeface="Rubik"/>
              </a:rPr>
              <a:t> sit </a:t>
            </a:r>
            <a:r>
              <a:rPr lang="en-GB" sz="1400" b="0" i="0" u="none" strike="noStrike" cap="none" dirty="0" err="1">
                <a:solidFill>
                  <a:srgbClr val="595959"/>
                </a:solidFill>
                <a:latin typeface="+mn-lt"/>
                <a:ea typeface="Rubik"/>
                <a:cs typeface="Rubik"/>
                <a:sym typeface="Rubik"/>
              </a:rPr>
              <a:t>amet</a:t>
            </a:r>
            <a:endParaRPr sz="1400" b="0" i="0" u="none" strike="noStrike" cap="none" dirty="0">
              <a:solidFill>
                <a:srgbClr val="595959"/>
              </a:solidFill>
              <a:latin typeface="+mn-lt"/>
              <a:ea typeface="Rubik"/>
              <a:cs typeface="Rubik"/>
              <a:sym typeface="Rubik"/>
            </a:endParaRPr>
          </a:p>
          <a:p>
            <a:pPr marL="425450" marR="0" lvl="0" indent="-285750" algn="l" rtl="0">
              <a:lnSpc>
                <a:spcPct val="140000"/>
              </a:lnSpc>
              <a:spcBef>
                <a:spcPts val="0"/>
              </a:spcBef>
              <a:spcAft>
                <a:spcPts val="0"/>
              </a:spcAft>
              <a:buClr>
                <a:srgbClr val="57C5A0"/>
              </a:buClr>
              <a:buSzPts val="1400"/>
              <a:buFont typeface="Wingdings" panose="05000000000000000000" pitchFamily="2" charset="2"/>
              <a:buChar char="q"/>
            </a:pPr>
            <a:r>
              <a:rPr lang="en-GB" sz="1400" b="0" i="0" u="none" strike="noStrike" cap="none" dirty="0" err="1">
                <a:solidFill>
                  <a:srgbClr val="595959"/>
                </a:solidFill>
                <a:latin typeface="+mn-lt"/>
                <a:ea typeface="Rubik"/>
                <a:cs typeface="Rubik"/>
                <a:sym typeface="Rubik"/>
              </a:rPr>
              <a:t>consectetur</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adipiscing</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elit</a:t>
            </a:r>
            <a:endParaRPr sz="1400" b="0" i="0" u="none" strike="noStrike" cap="none" dirty="0">
              <a:solidFill>
                <a:srgbClr val="595959"/>
              </a:solidFill>
              <a:latin typeface="+mn-lt"/>
              <a:ea typeface="Rubik"/>
              <a:cs typeface="Rubik"/>
              <a:sym typeface="Rubik"/>
            </a:endParaRPr>
          </a:p>
          <a:p>
            <a:pPr marL="425450" marR="0" lvl="0" indent="-285750" algn="l" rtl="0">
              <a:lnSpc>
                <a:spcPct val="140000"/>
              </a:lnSpc>
              <a:spcBef>
                <a:spcPts val="0"/>
              </a:spcBef>
              <a:spcAft>
                <a:spcPts val="0"/>
              </a:spcAft>
              <a:buClr>
                <a:srgbClr val="57C5A0"/>
              </a:buClr>
              <a:buSzPts val="1400"/>
              <a:buFont typeface="Wingdings" panose="05000000000000000000" pitchFamily="2" charset="2"/>
              <a:buChar char="q"/>
            </a:pPr>
            <a:r>
              <a:rPr lang="en-GB" sz="1400" b="0" i="0" u="none" strike="noStrike" cap="none" dirty="0" err="1">
                <a:solidFill>
                  <a:srgbClr val="595959"/>
                </a:solidFill>
                <a:latin typeface="+mn-lt"/>
                <a:ea typeface="Rubik"/>
                <a:cs typeface="Rubik"/>
                <a:sym typeface="Rubik"/>
              </a:rPr>
              <a:t>sed</a:t>
            </a:r>
            <a:r>
              <a:rPr lang="en-GB" sz="1400" b="0" i="0" u="none" strike="noStrike" cap="none" dirty="0">
                <a:solidFill>
                  <a:srgbClr val="595959"/>
                </a:solidFill>
                <a:latin typeface="+mn-lt"/>
                <a:ea typeface="Rubik"/>
                <a:cs typeface="Rubik"/>
                <a:sym typeface="Rubik"/>
              </a:rPr>
              <a:t> do </a:t>
            </a:r>
            <a:r>
              <a:rPr lang="en-GB" sz="1400" b="0" i="0" u="none" strike="noStrike" cap="none" dirty="0" err="1">
                <a:solidFill>
                  <a:srgbClr val="595959"/>
                </a:solidFill>
                <a:latin typeface="+mn-lt"/>
                <a:ea typeface="Rubik"/>
                <a:cs typeface="Rubik"/>
                <a:sym typeface="Rubik"/>
              </a:rPr>
              <a:t>eiusmod</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tempor</a:t>
            </a:r>
            <a:endParaRPr sz="1400" b="0" i="0" u="none" strike="noStrike" cap="none" dirty="0">
              <a:solidFill>
                <a:srgbClr val="595959"/>
              </a:solidFill>
              <a:latin typeface="+mn-lt"/>
              <a:ea typeface="Rubik"/>
              <a:cs typeface="Rubik"/>
              <a:sym typeface="Rubik"/>
            </a:endParaRPr>
          </a:p>
          <a:p>
            <a:pPr marL="425450" marR="0" lvl="0" indent="-285750" algn="l" rtl="0">
              <a:lnSpc>
                <a:spcPct val="140000"/>
              </a:lnSpc>
              <a:spcBef>
                <a:spcPts val="0"/>
              </a:spcBef>
              <a:spcAft>
                <a:spcPts val="0"/>
              </a:spcAft>
              <a:buClr>
                <a:srgbClr val="57C5A0"/>
              </a:buClr>
              <a:buSzPts val="1400"/>
              <a:buFont typeface="Wingdings" panose="05000000000000000000" pitchFamily="2" charset="2"/>
              <a:buChar char="q"/>
            </a:pPr>
            <a:r>
              <a:rPr lang="en-GB" sz="1400" b="0" i="0" u="none" strike="noStrike" cap="none" dirty="0" err="1">
                <a:solidFill>
                  <a:srgbClr val="595959"/>
                </a:solidFill>
                <a:latin typeface="+mn-lt"/>
                <a:ea typeface="Rubik"/>
                <a:cs typeface="Rubik"/>
                <a:sym typeface="Rubik"/>
              </a:rPr>
              <a:t>incididunt</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ut</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labore</a:t>
            </a:r>
            <a:r>
              <a:rPr lang="en-GB" sz="1400" b="0" i="0" u="none" strike="noStrike" cap="none" dirty="0">
                <a:solidFill>
                  <a:srgbClr val="595959"/>
                </a:solidFill>
                <a:latin typeface="+mn-lt"/>
                <a:ea typeface="Rubik"/>
                <a:cs typeface="Rubik"/>
                <a:sym typeface="Rubik"/>
              </a:rPr>
              <a:t> et dolore</a:t>
            </a:r>
            <a:endParaRPr sz="1400" b="0" i="0" u="none" strike="noStrike" cap="none" dirty="0">
              <a:solidFill>
                <a:srgbClr val="595959"/>
              </a:solidFill>
              <a:latin typeface="+mn-lt"/>
              <a:ea typeface="Rubik"/>
              <a:cs typeface="Rubik"/>
              <a:sym typeface="Rubik"/>
            </a:endParaRPr>
          </a:p>
        </p:txBody>
      </p:sp>
      <p:sp>
        <p:nvSpPr>
          <p:cNvPr id="242" name="Google Shape;242;p16"/>
          <p:cNvSpPr/>
          <p:nvPr/>
        </p:nvSpPr>
        <p:spPr>
          <a:xfrm>
            <a:off x="4868381" y="3557144"/>
            <a:ext cx="2202234" cy="40006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GB" sz="2000" b="1" i="0" u="none" strike="noStrike" cap="none" dirty="0">
                <a:solidFill>
                  <a:srgbClr val="57C5A0"/>
                </a:solidFill>
                <a:latin typeface="+mn-lt"/>
                <a:ea typeface="Playfair Display"/>
                <a:cs typeface="Playfair Display"/>
                <a:sym typeface="Playfair Display"/>
              </a:rPr>
              <a:t>Lorem ipsum</a:t>
            </a:r>
            <a:endParaRPr sz="1400" b="1" i="0" u="none" strike="noStrike" cap="none" dirty="0">
              <a:solidFill>
                <a:srgbClr val="000000"/>
              </a:solidFill>
              <a:latin typeface="+mn-lt"/>
              <a:ea typeface="Playfair Display"/>
              <a:cs typeface="Playfair Display"/>
              <a:sym typeface="Playfair Display"/>
            </a:endParaRPr>
          </a:p>
        </p:txBody>
      </p:sp>
      <p:sp>
        <p:nvSpPr>
          <p:cNvPr id="243" name="Google Shape;243;p16"/>
          <p:cNvSpPr/>
          <p:nvPr/>
        </p:nvSpPr>
        <p:spPr>
          <a:xfrm>
            <a:off x="8463108" y="3538664"/>
            <a:ext cx="2120545" cy="40006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GB" sz="2000" b="1" i="0" u="none" strike="noStrike" cap="none" dirty="0" err="1">
                <a:solidFill>
                  <a:srgbClr val="5A558D"/>
                </a:solidFill>
                <a:latin typeface="+mn-lt"/>
                <a:ea typeface="Playfair Display"/>
                <a:cs typeface="Playfair Display"/>
                <a:sym typeface="Playfair Display"/>
              </a:rPr>
              <a:t>Dolor</a:t>
            </a:r>
            <a:r>
              <a:rPr lang="en-GB" sz="2000" b="1" i="0" u="none" strike="noStrike" cap="none" dirty="0">
                <a:solidFill>
                  <a:srgbClr val="5A558D"/>
                </a:solidFill>
                <a:latin typeface="+mn-lt"/>
                <a:ea typeface="Playfair Display"/>
                <a:cs typeface="Playfair Display"/>
                <a:sym typeface="Playfair Display"/>
              </a:rPr>
              <a:t> sit </a:t>
            </a:r>
            <a:r>
              <a:rPr lang="en-GB" sz="2000" b="1" i="0" u="none" strike="noStrike" cap="none" dirty="0" err="1">
                <a:solidFill>
                  <a:srgbClr val="5A558D"/>
                </a:solidFill>
                <a:latin typeface="+mn-lt"/>
                <a:ea typeface="Playfair Display"/>
                <a:cs typeface="Playfair Display"/>
                <a:sym typeface="Playfair Display"/>
              </a:rPr>
              <a:t>amet</a:t>
            </a:r>
            <a:endParaRPr sz="1400" b="1" i="0" u="none" strike="noStrike" cap="none" dirty="0">
              <a:solidFill>
                <a:srgbClr val="5A558D"/>
              </a:solidFill>
              <a:latin typeface="+mn-lt"/>
              <a:ea typeface="Playfair Display"/>
              <a:cs typeface="Playfair Display"/>
              <a:sym typeface="Playfair Display"/>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17"/>
          <p:cNvSpPr/>
          <p:nvPr/>
        </p:nvSpPr>
        <p:spPr>
          <a:xfrm>
            <a:off x="0" y="2492896"/>
            <a:ext cx="12192000" cy="4365104"/>
          </a:xfrm>
          <a:prstGeom prst="rect">
            <a:avLst/>
          </a:prstGeom>
          <a:solidFill>
            <a:srgbClr val="FFF0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mn-lt"/>
              <a:ea typeface="Arial"/>
              <a:cs typeface="Arial"/>
              <a:sym typeface="Arial"/>
            </a:endParaRPr>
          </a:p>
        </p:txBody>
      </p:sp>
      <p:sp>
        <p:nvSpPr>
          <p:cNvPr id="250" name="Google Shape;250;p17"/>
          <p:cNvSpPr txBox="1"/>
          <p:nvPr/>
        </p:nvSpPr>
        <p:spPr>
          <a:xfrm>
            <a:off x="2501174" y="3068960"/>
            <a:ext cx="8595900" cy="2952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GB" sz="2000" b="0" i="0" u="none" strike="noStrike" cap="none" dirty="0">
                <a:solidFill>
                  <a:srgbClr val="595959"/>
                </a:solidFill>
                <a:latin typeface="+mn-lt"/>
                <a:ea typeface="Rubik"/>
                <a:cs typeface="Rubik"/>
                <a:sym typeface="Rubik"/>
              </a:rPr>
              <a:t>Lorem ipsum </a:t>
            </a:r>
            <a:r>
              <a:rPr lang="en-GB" sz="2000" b="0" i="0" u="none" strike="noStrike" cap="none" dirty="0" err="1">
                <a:solidFill>
                  <a:srgbClr val="595959"/>
                </a:solidFill>
                <a:latin typeface="+mn-lt"/>
                <a:ea typeface="Rubik"/>
                <a:cs typeface="Rubik"/>
                <a:sym typeface="Rubik"/>
              </a:rPr>
              <a:t>dolor</a:t>
            </a:r>
            <a:r>
              <a:rPr lang="en-GB" sz="2000" b="0" i="0" u="none" strike="noStrike" cap="none" dirty="0">
                <a:solidFill>
                  <a:srgbClr val="595959"/>
                </a:solidFill>
                <a:latin typeface="+mn-lt"/>
                <a:ea typeface="Rubik"/>
                <a:cs typeface="Rubik"/>
                <a:sym typeface="Rubik"/>
              </a:rPr>
              <a:t> sit </a:t>
            </a:r>
            <a:r>
              <a:rPr lang="en-GB" sz="2000" b="0" i="0" u="none" strike="noStrike" cap="none" dirty="0" err="1">
                <a:solidFill>
                  <a:srgbClr val="595959"/>
                </a:solidFill>
                <a:latin typeface="+mn-lt"/>
                <a:ea typeface="Rubik"/>
                <a:cs typeface="Rubik"/>
                <a:sym typeface="Rubik"/>
              </a:rPr>
              <a:t>amet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consectetur</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adipiscing</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elit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sed</a:t>
            </a:r>
            <a:r>
              <a:rPr lang="en-GB" sz="2000" b="0" i="0" u="none" strike="noStrike" cap="none" dirty="0">
                <a:solidFill>
                  <a:srgbClr val="595959"/>
                </a:solidFill>
                <a:latin typeface="+mn-lt"/>
                <a:ea typeface="Rubik"/>
                <a:cs typeface="Rubik"/>
                <a:sym typeface="Rubik"/>
              </a:rPr>
              <a:t> do </a:t>
            </a:r>
            <a:r>
              <a:rPr lang="en-GB" sz="2000" b="0" i="0" u="none" strike="noStrike" cap="none" dirty="0" err="1">
                <a:solidFill>
                  <a:srgbClr val="595959"/>
                </a:solidFill>
                <a:latin typeface="+mn-lt"/>
                <a:ea typeface="Rubik"/>
                <a:cs typeface="Rubik"/>
                <a:sym typeface="Rubik"/>
              </a:rPr>
              <a:t>eiusmod</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tempor</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incididunt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ut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labore</a:t>
            </a:r>
            <a:r>
              <a:rPr lang="en-GB" sz="2000" b="0" i="0" u="none" strike="noStrike" cap="none" dirty="0">
                <a:solidFill>
                  <a:srgbClr val="595959"/>
                </a:solidFill>
                <a:latin typeface="+mn-lt"/>
                <a:ea typeface="Rubik"/>
                <a:cs typeface="Rubik"/>
                <a:sym typeface="Rubik"/>
              </a:rPr>
              <a:t> et dolore magna </a:t>
            </a:r>
            <a:r>
              <a:rPr lang="en-GB" sz="2000" b="0" i="0" u="none" strike="noStrike" cap="none" dirty="0" err="1">
                <a:solidFill>
                  <a:srgbClr val="595959"/>
                </a:solidFill>
                <a:latin typeface="+mn-lt"/>
                <a:ea typeface="Rubik"/>
                <a:cs typeface="Rubik"/>
                <a:sym typeface="Rubik"/>
              </a:rPr>
              <a:t>aliqua</a:t>
            </a:r>
            <a:r>
              <a:rPr lang="en-GB" sz="2000" b="0" i="0" u="none" strike="noStrike" cap="none" dirty="0">
                <a:solidFill>
                  <a:srgbClr val="595959"/>
                </a:solidFill>
                <a:latin typeface="+mn-lt"/>
                <a:ea typeface="Rubik"/>
                <a:cs typeface="Rubik"/>
                <a:sym typeface="Rubik"/>
              </a:rPr>
              <a:t>. Ut </a:t>
            </a:r>
            <a:r>
              <a:rPr lang="en-GB" sz="2000" b="0" i="0" u="none" strike="noStrike" cap="none" dirty="0" err="1">
                <a:solidFill>
                  <a:srgbClr val="595959"/>
                </a:solidFill>
                <a:latin typeface="+mn-lt"/>
                <a:ea typeface="Rubik"/>
                <a:cs typeface="Rubik"/>
                <a:sym typeface="Rubik"/>
              </a:rPr>
              <a:t>enim</a:t>
            </a:r>
            <a:r>
              <a:rPr lang="en-GB" sz="2000" b="0" i="0" u="none" strike="noStrike" cap="none" dirty="0">
                <a:solidFill>
                  <a:srgbClr val="595959"/>
                </a:solidFill>
                <a:latin typeface="+mn-lt"/>
                <a:ea typeface="Rubik"/>
                <a:cs typeface="Rubik"/>
                <a:sym typeface="Rubik"/>
              </a:rPr>
              <a:t> ad minim </a:t>
            </a:r>
            <a:r>
              <a:rPr lang="en-GB" sz="2000" b="0" i="0" u="none" strike="noStrike" cap="none" dirty="0" err="1">
                <a:solidFill>
                  <a:srgbClr val="595959"/>
                </a:solidFill>
                <a:latin typeface="+mn-lt"/>
                <a:ea typeface="Rubik"/>
                <a:cs typeface="Rubik"/>
                <a:sym typeface="Rubik"/>
              </a:rPr>
              <a:t>veniam</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quis</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nostrud</a:t>
            </a:r>
            <a:r>
              <a:rPr lang="en-GB" sz="2000" b="0" i="0" u="none" strike="noStrike" cap="none" dirty="0">
                <a:solidFill>
                  <a:srgbClr val="595959"/>
                </a:solidFill>
                <a:latin typeface="+mn-lt"/>
                <a:ea typeface="Rubik"/>
                <a:cs typeface="Rubik"/>
                <a:sym typeface="Rubik"/>
              </a:rPr>
              <a:t> exercitation </a:t>
            </a:r>
            <a:r>
              <a:rPr lang="en-GB" sz="2000" b="0" i="0" u="none" strike="noStrike" cap="none" dirty="0" err="1">
                <a:solidFill>
                  <a:srgbClr val="595959"/>
                </a:solidFill>
                <a:latin typeface="+mn-lt"/>
                <a:ea typeface="Rubik"/>
                <a:cs typeface="Rubik"/>
                <a:sym typeface="Rubik"/>
              </a:rPr>
              <a:t>ullamco</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laboris</a:t>
            </a:r>
            <a:r>
              <a:rPr lang="en-GB" sz="2000" b="0" i="0" u="none" strike="noStrike" cap="none" dirty="0">
                <a:solidFill>
                  <a:srgbClr val="595959"/>
                </a:solidFill>
                <a:latin typeface="+mn-lt"/>
                <a:ea typeface="Rubik"/>
                <a:cs typeface="Rubik"/>
                <a:sym typeface="Rubik"/>
              </a:rPr>
              <a:t> nisi </a:t>
            </a:r>
            <a:r>
              <a:rPr lang="en-GB" sz="2000" b="0" i="0" u="none" strike="noStrike" cap="none" dirty="0" err="1">
                <a:solidFill>
                  <a:srgbClr val="595959"/>
                </a:solidFill>
                <a:latin typeface="+mn-lt"/>
                <a:ea typeface="Rubik"/>
                <a:cs typeface="Rubik"/>
                <a:sym typeface="Rubik"/>
              </a:rPr>
              <a:t>ut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aliquip</a:t>
            </a:r>
            <a:r>
              <a:rPr lang="en-GB" sz="2000" b="0" i="0" u="none" strike="noStrike" cap="none" dirty="0">
                <a:solidFill>
                  <a:srgbClr val="595959"/>
                </a:solidFill>
                <a:latin typeface="+mn-lt"/>
                <a:ea typeface="Rubik"/>
                <a:cs typeface="Rubik"/>
                <a:sym typeface="Rubik"/>
              </a:rPr>
              <a:t> ex </a:t>
            </a:r>
            <a:r>
              <a:rPr lang="en-GB" sz="2000" b="0" i="0" u="none" strike="noStrike" cap="none" dirty="0" err="1">
                <a:solidFill>
                  <a:srgbClr val="595959"/>
                </a:solidFill>
                <a:latin typeface="+mn-lt"/>
                <a:ea typeface="Rubik"/>
                <a:cs typeface="Rubik"/>
                <a:sym typeface="Rubik"/>
              </a:rPr>
              <a:t>ea</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commodo</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consequat</a:t>
            </a:r>
            <a:r>
              <a:rPr lang="en-GB" sz="2000" b="0" i="0" u="none" strike="noStrike" cap="none" dirty="0">
                <a:solidFill>
                  <a:srgbClr val="595959"/>
                </a:solidFill>
                <a:latin typeface="+mn-lt"/>
                <a:ea typeface="Rubik"/>
                <a:cs typeface="Rubik"/>
                <a:sym typeface="Rubik"/>
              </a:rPr>
              <a:t>:</a:t>
            </a:r>
            <a:endParaRPr sz="1400" b="0" i="0" u="none" strike="noStrike" cap="none" dirty="0">
              <a:solidFill>
                <a:srgbClr val="000000"/>
              </a:solidFill>
              <a:latin typeface="+mn-lt"/>
              <a:ea typeface="Arial"/>
              <a:cs typeface="Arial"/>
              <a:sym typeface="Arial"/>
            </a:endParaRPr>
          </a:p>
          <a:p>
            <a:pPr marL="342900" marR="0" lvl="0" indent="-342900" algn="l" rtl="0">
              <a:lnSpc>
                <a:spcPct val="100000"/>
              </a:lnSpc>
              <a:spcBef>
                <a:spcPts val="0"/>
              </a:spcBef>
              <a:spcAft>
                <a:spcPts val="0"/>
              </a:spcAft>
              <a:buClr>
                <a:srgbClr val="000000"/>
              </a:buClr>
              <a:buSzPts val="2000"/>
              <a:buFont typeface="Arial"/>
              <a:buChar char="•"/>
            </a:pPr>
            <a:r>
              <a:rPr lang="en-GB" sz="2000" b="0" i="0" u="none" strike="noStrike" cap="none" dirty="0" err="1">
                <a:solidFill>
                  <a:srgbClr val="595959"/>
                </a:solidFill>
                <a:latin typeface="+mn-lt"/>
                <a:ea typeface="Rubik"/>
                <a:cs typeface="Rubik"/>
                <a:sym typeface="Rubik"/>
              </a:rPr>
              <a:t>duis</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aute</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irur</a:t>
            </a:r>
            <a:r>
              <a:rPr lang="en-GB" sz="2000" b="0" i="0" u="none" strike="noStrike" cap="none" dirty="0">
                <a:solidFill>
                  <a:srgbClr val="595959"/>
                </a:solidFill>
                <a:latin typeface="+mn-lt"/>
                <a:ea typeface="Rubik"/>
                <a:cs typeface="Rubik"/>
                <a:sym typeface="Rubik"/>
              </a:rPr>
              <a:t>;</a:t>
            </a:r>
            <a:endParaRPr sz="1400" b="0" i="0" u="none" strike="noStrike" cap="none" dirty="0">
              <a:solidFill>
                <a:srgbClr val="000000"/>
              </a:solidFill>
              <a:latin typeface="+mn-lt"/>
              <a:ea typeface="Arial"/>
              <a:cs typeface="Arial"/>
              <a:sym typeface="Arial"/>
            </a:endParaRPr>
          </a:p>
          <a:p>
            <a:pPr marL="342900" marR="0" lvl="0" indent="-342900" algn="l" rtl="0">
              <a:lnSpc>
                <a:spcPct val="100000"/>
              </a:lnSpc>
              <a:spcBef>
                <a:spcPts val="0"/>
              </a:spcBef>
              <a:spcAft>
                <a:spcPts val="0"/>
              </a:spcAft>
              <a:buClr>
                <a:srgbClr val="000000"/>
              </a:buClr>
              <a:buSzPts val="2000"/>
              <a:buFont typeface="Arial"/>
              <a:buChar char="•"/>
            </a:pPr>
            <a:r>
              <a:rPr lang="en-GB" sz="2000" b="0" i="0" u="none" strike="noStrike" cap="none" dirty="0" err="1">
                <a:solidFill>
                  <a:srgbClr val="595959"/>
                </a:solidFill>
                <a:latin typeface="+mn-lt"/>
                <a:ea typeface="Rubik"/>
                <a:cs typeface="Rubik"/>
                <a:sym typeface="Rubik"/>
              </a:rPr>
              <a:t>dolor</a:t>
            </a:r>
            <a:r>
              <a:rPr lang="en-GB" sz="2000" b="0" i="0" u="none" strike="noStrike" cap="none" dirty="0">
                <a:solidFill>
                  <a:srgbClr val="595959"/>
                </a:solidFill>
                <a:latin typeface="+mn-lt"/>
                <a:ea typeface="Rubik"/>
                <a:cs typeface="Rubik"/>
                <a:sym typeface="Rubik"/>
              </a:rPr>
              <a:t> in </a:t>
            </a:r>
            <a:r>
              <a:rPr lang="en-GB" sz="2000" b="0" i="0" u="none" strike="noStrike" cap="none" dirty="0" err="1">
                <a:solidFill>
                  <a:srgbClr val="595959"/>
                </a:solidFill>
                <a:latin typeface="+mn-lt"/>
                <a:ea typeface="Rubik"/>
                <a:cs typeface="Rubik"/>
                <a:sym typeface="Rubik"/>
              </a:rPr>
              <a:t>reprehenderit</a:t>
            </a:r>
            <a:r>
              <a:rPr lang="en-GB" sz="2000" b="0" i="0" u="none" strike="noStrike" cap="none" dirty="0">
                <a:solidFill>
                  <a:srgbClr val="595959"/>
                </a:solidFill>
                <a:latin typeface="+mn-lt"/>
                <a:ea typeface="Rubik"/>
                <a:cs typeface="Rubik"/>
                <a:sym typeface="Rubik"/>
              </a:rPr>
              <a:t>;</a:t>
            </a:r>
            <a:endParaRPr sz="1400" b="0" i="0" u="none" strike="noStrike" cap="none" dirty="0">
              <a:solidFill>
                <a:srgbClr val="000000"/>
              </a:solidFill>
              <a:latin typeface="+mn-lt"/>
              <a:ea typeface="Arial"/>
              <a:cs typeface="Arial"/>
              <a:sym typeface="Arial"/>
            </a:endParaRPr>
          </a:p>
          <a:p>
            <a:pPr marL="342900" marR="0" lvl="0" indent="-342900" algn="l" rtl="0">
              <a:lnSpc>
                <a:spcPct val="100000"/>
              </a:lnSpc>
              <a:spcBef>
                <a:spcPts val="0"/>
              </a:spcBef>
              <a:spcAft>
                <a:spcPts val="0"/>
              </a:spcAft>
              <a:buClr>
                <a:srgbClr val="000000"/>
              </a:buClr>
              <a:buSzPts val="2000"/>
              <a:buFont typeface="Arial"/>
              <a:buChar char="•"/>
            </a:pPr>
            <a:r>
              <a:rPr lang="en-GB" sz="2000" b="0" i="0" u="none" strike="noStrike" cap="none" dirty="0">
                <a:solidFill>
                  <a:srgbClr val="595959"/>
                </a:solidFill>
                <a:latin typeface="+mn-lt"/>
                <a:ea typeface="Rubik"/>
                <a:cs typeface="Rubik"/>
                <a:sym typeface="Rubik"/>
              </a:rPr>
              <a:t>in </a:t>
            </a:r>
            <a:r>
              <a:rPr lang="en-GB" sz="2000" b="0" i="0" u="none" strike="noStrike" cap="none" dirty="0" err="1">
                <a:solidFill>
                  <a:srgbClr val="595959"/>
                </a:solidFill>
                <a:latin typeface="+mn-lt"/>
                <a:ea typeface="Rubik"/>
                <a:cs typeface="Rubik"/>
                <a:sym typeface="Rubik"/>
              </a:rPr>
              <a:t>voluptate</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velit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esse</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cillum</a:t>
            </a:r>
            <a:r>
              <a:rPr lang="en-GB" sz="2000" b="0" i="0" u="none" strike="noStrike" cap="none" dirty="0">
                <a:solidFill>
                  <a:srgbClr val="595959"/>
                </a:solidFill>
                <a:latin typeface="+mn-lt"/>
                <a:ea typeface="Rubik"/>
                <a:cs typeface="Rubik"/>
                <a:sym typeface="Rubik"/>
              </a:rPr>
              <a:t>;</a:t>
            </a:r>
            <a:endParaRPr sz="2000" b="0" i="0" u="none" strike="noStrike" cap="none" dirty="0">
              <a:solidFill>
                <a:srgbClr val="595959"/>
              </a:solidFill>
              <a:latin typeface="+mn-lt"/>
              <a:ea typeface="Rubik"/>
              <a:cs typeface="Rubik"/>
              <a:sym typeface="Rubik"/>
            </a:endParaRPr>
          </a:p>
          <a:p>
            <a:pPr marL="342900" marR="0" lvl="0" indent="-342900" algn="l" rtl="0">
              <a:lnSpc>
                <a:spcPct val="100000"/>
              </a:lnSpc>
              <a:spcBef>
                <a:spcPts val="0"/>
              </a:spcBef>
              <a:spcAft>
                <a:spcPts val="0"/>
              </a:spcAft>
              <a:buClr>
                <a:srgbClr val="000000"/>
              </a:buClr>
              <a:buSzPts val="2000"/>
              <a:buFont typeface="Arial"/>
              <a:buChar char="•"/>
            </a:pPr>
            <a:r>
              <a:rPr lang="en-GB" sz="2000" b="0" i="0" u="none" strike="noStrike" cap="none" dirty="0">
                <a:solidFill>
                  <a:srgbClr val="595959"/>
                </a:solidFill>
                <a:latin typeface="+mn-lt"/>
                <a:ea typeface="Rubik"/>
                <a:cs typeface="Rubik"/>
                <a:sym typeface="Rubik"/>
              </a:rPr>
              <a:t>dolore </a:t>
            </a:r>
            <a:r>
              <a:rPr lang="en-GB" sz="2000" b="0" i="0" u="none" strike="noStrike" cap="none" dirty="0" err="1">
                <a:solidFill>
                  <a:srgbClr val="595959"/>
                </a:solidFill>
                <a:latin typeface="+mn-lt"/>
                <a:ea typeface="Rubik"/>
                <a:cs typeface="Rubik"/>
                <a:sym typeface="Rubik"/>
              </a:rPr>
              <a:t>eu</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fugiat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nulla</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pariatur</a:t>
            </a:r>
            <a:r>
              <a:rPr lang="en-GB" sz="2000" b="0" i="0" u="none" strike="noStrike" cap="none" dirty="0">
                <a:solidFill>
                  <a:srgbClr val="595959"/>
                </a:solidFill>
                <a:latin typeface="+mn-lt"/>
                <a:ea typeface="Rubik"/>
                <a:cs typeface="Rubik"/>
                <a:sym typeface="Rubik"/>
              </a:rPr>
              <a:t>. </a:t>
            </a:r>
            <a:endParaRPr sz="2000" b="0" i="0" u="none" strike="noStrike" cap="none" dirty="0">
              <a:solidFill>
                <a:srgbClr val="595959"/>
              </a:solidFill>
              <a:latin typeface="+mn-lt"/>
              <a:ea typeface="Rubik"/>
              <a:cs typeface="Rubik"/>
              <a:sym typeface="Rubik"/>
            </a:endParaRPr>
          </a:p>
        </p:txBody>
      </p:sp>
      <p:sp>
        <p:nvSpPr>
          <p:cNvPr id="251" name="Google Shape;251;p17"/>
          <p:cNvSpPr txBox="1"/>
          <p:nvPr/>
        </p:nvSpPr>
        <p:spPr>
          <a:xfrm>
            <a:off x="3226447" y="762000"/>
            <a:ext cx="5739107" cy="810886"/>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4000"/>
              <a:buFont typeface="Arial"/>
              <a:buNone/>
            </a:pPr>
            <a:r>
              <a:rPr lang="en-GB" sz="4000" b="1" i="0" u="none" strike="noStrike" cap="none" dirty="0">
                <a:solidFill>
                  <a:srgbClr val="F1B828"/>
                </a:solidFill>
                <a:latin typeface="+mn-lt"/>
                <a:ea typeface="Playfair Display"/>
                <a:cs typeface="Playfair Display"/>
                <a:sym typeface="Playfair Display"/>
              </a:rPr>
              <a:t>Title</a:t>
            </a:r>
            <a:endParaRPr sz="1400" b="0" i="0" u="none" strike="noStrike" cap="none" dirty="0">
              <a:solidFill>
                <a:srgbClr val="000000"/>
              </a:solidFill>
              <a:latin typeface="+mn-lt"/>
              <a:ea typeface="Arial"/>
              <a:cs typeface="Arial"/>
              <a:sym typeface="Arial"/>
            </a:endParaRPr>
          </a:p>
        </p:txBody>
      </p:sp>
      <p:pic>
        <p:nvPicPr>
          <p:cNvPr id="252" name="Google Shape;252;p17"/>
          <p:cNvPicPr preferRelativeResize="0"/>
          <p:nvPr/>
        </p:nvPicPr>
        <p:blipFill rotWithShape="1">
          <a:blip r:embed="rId3">
            <a:alphaModFix/>
          </a:blip>
          <a:srcRect/>
          <a:stretch/>
        </p:blipFill>
        <p:spPr>
          <a:xfrm>
            <a:off x="8256240" y="1844824"/>
            <a:ext cx="1550515" cy="908231"/>
          </a:xfrm>
          <a:prstGeom prst="rect">
            <a:avLst/>
          </a:prstGeom>
          <a:noFill/>
          <a:ln>
            <a:noFill/>
          </a:ln>
        </p:spPr>
      </p:pic>
      <p:pic>
        <p:nvPicPr>
          <p:cNvPr id="253" name="Google Shape;253;p17"/>
          <p:cNvPicPr preferRelativeResize="0"/>
          <p:nvPr/>
        </p:nvPicPr>
        <p:blipFill rotWithShape="1">
          <a:blip r:embed="rId4">
            <a:alphaModFix/>
          </a:blip>
          <a:srcRect/>
          <a:stretch/>
        </p:blipFill>
        <p:spPr>
          <a:xfrm rot="-5400000">
            <a:off x="1083760" y="-756347"/>
            <a:ext cx="1522577" cy="302929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pic>
        <p:nvPicPr>
          <p:cNvPr id="258" name="Google Shape;258;p18"/>
          <p:cNvPicPr preferRelativeResize="0"/>
          <p:nvPr/>
        </p:nvPicPr>
        <p:blipFill rotWithShape="1">
          <a:blip r:embed="rId3">
            <a:alphaModFix/>
          </a:blip>
          <a:srcRect/>
          <a:stretch/>
        </p:blipFill>
        <p:spPr>
          <a:xfrm>
            <a:off x="8116625" y="1322675"/>
            <a:ext cx="4071128" cy="5535325"/>
          </a:xfrm>
          <a:prstGeom prst="rect">
            <a:avLst/>
          </a:prstGeom>
          <a:noFill/>
          <a:ln>
            <a:noFill/>
          </a:ln>
        </p:spPr>
      </p:pic>
      <p:sp>
        <p:nvSpPr>
          <p:cNvPr id="259" name="Google Shape;259;p18"/>
          <p:cNvSpPr txBox="1"/>
          <p:nvPr/>
        </p:nvSpPr>
        <p:spPr>
          <a:xfrm>
            <a:off x="486370" y="375813"/>
            <a:ext cx="10074126" cy="810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000"/>
              <a:buFont typeface="Arial"/>
              <a:buNone/>
            </a:pPr>
            <a:r>
              <a:rPr lang="en-GB" sz="4000" b="1" i="0" u="none" strike="noStrike" cap="none" dirty="0">
                <a:solidFill>
                  <a:srgbClr val="595959"/>
                </a:solidFill>
                <a:latin typeface="+mn-lt"/>
                <a:ea typeface="Playfair Display"/>
                <a:cs typeface="Playfair Display"/>
                <a:sym typeface="Playfair Display"/>
              </a:rPr>
              <a:t>Title Lorem ipsum</a:t>
            </a:r>
            <a:endParaRPr sz="4000" b="1" i="0" u="none" strike="noStrike" cap="none" dirty="0">
              <a:solidFill>
                <a:srgbClr val="595959"/>
              </a:solidFill>
              <a:latin typeface="+mn-lt"/>
              <a:ea typeface="Playfair Display"/>
              <a:cs typeface="Playfair Display"/>
              <a:sym typeface="Playfair Display"/>
            </a:endParaRPr>
          </a:p>
          <a:p>
            <a:pPr marL="0" marR="0" lvl="0" indent="0" algn="l" rtl="0">
              <a:lnSpc>
                <a:spcPct val="100000"/>
              </a:lnSpc>
              <a:spcBef>
                <a:spcPts val="0"/>
              </a:spcBef>
              <a:spcAft>
                <a:spcPts val="0"/>
              </a:spcAft>
              <a:buClr>
                <a:srgbClr val="000000"/>
              </a:buClr>
              <a:buSzPts val="4000"/>
              <a:buFont typeface="Arial"/>
              <a:buNone/>
            </a:pPr>
            <a:endParaRPr sz="4000" b="1" i="0" u="none" strike="noStrike" cap="none" dirty="0">
              <a:solidFill>
                <a:srgbClr val="20805C"/>
              </a:solidFill>
              <a:latin typeface="+mn-lt"/>
              <a:ea typeface="Playfair Display"/>
              <a:cs typeface="Playfair Display"/>
              <a:sym typeface="Playfair Display"/>
            </a:endParaRPr>
          </a:p>
        </p:txBody>
      </p:sp>
      <p:pic>
        <p:nvPicPr>
          <p:cNvPr id="260" name="Google Shape;260;p18"/>
          <p:cNvPicPr preferRelativeResize="0"/>
          <p:nvPr/>
        </p:nvPicPr>
        <p:blipFill rotWithShape="1">
          <a:blip r:embed="rId4">
            <a:alphaModFix/>
          </a:blip>
          <a:srcRect/>
          <a:stretch/>
        </p:blipFill>
        <p:spPr>
          <a:xfrm>
            <a:off x="0" y="1305016"/>
            <a:ext cx="4083728" cy="5552984"/>
          </a:xfrm>
          <a:prstGeom prst="rect">
            <a:avLst/>
          </a:prstGeom>
          <a:noFill/>
          <a:ln>
            <a:noFill/>
          </a:ln>
        </p:spPr>
      </p:pic>
      <p:pic>
        <p:nvPicPr>
          <p:cNvPr id="261" name="Google Shape;261;p18"/>
          <p:cNvPicPr preferRelativeResize="0"/>
          <p:nvPr/>
        </p:nvPicPr>
        <p:blipFill rotWithShape="1">
          <a:blip r:embed="rId5">
            <a:alphaModFix/>
          </a:blip>
          <a:srcRect/>
          <a:stretch/>
        </p:blipFill>
        <p:spPr>
          <a:xfrm>
            <a:off x="4281318" y="1305017"/>
            <a:ext cx="3629365" cy="5552983"/>
          </a:xfrm>
          <a:prstGeom prst="rect">
            <a:avLst/>
          </a:prstGeom>
          <a:noFill/>
          <a:ln>
            <a:noFill/>
          </a:ln>
        </p:spPr>
      </p:pic>
      <p:sp>
        <p:nvSpPr>
          <p:cNvPr id="262" name="Google Shape;262;p18"/>
          <p:cNvSpPr txBox="1"/>
          <p:nvPr/>
        </p:nvSpPr>
        <p:spPr>
          <a:xfrm>
            <a:off x="486371" y="2410247"/>
            <a:ext cx="3110987" cy="160043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GB" sz="1400" b="0" i="0" u="none" strike="noStrike" cap="none" dirty="0">
                <a:solidFill>
                  <a:srgbClr val="595959"/>
                </a:solidFill>
                <a:latin typeface="+mn-lt"/>
                <a:ea typeface="Rubik"/>
                <a:cs typeface="Rubik"/>
                <a:sym typeface="Rubik"/>
              </a:rPr>
              <a:t>Lorem ipsum </a:t>
            </a:r>
            <a:r>
              <a:rPr lang="en-GB" sz="1400" b="0" i="0" u="none" strike="noStrike" cap="none" dirty="0" err="1">
                <a:solidFill>
                  <a:srgbClr val="595959"/>
                </a:solidFill>
                <a:latin typeface="+mn-lt"/>
                <a:ea typeface="Rubik"/>
                <a:cs typeface="Rubik"/>
                <a:sym typeface="Rubik"/>
              </a:rPr>
              <a:t>dolor</a:t>
            </a:r>
            <a:r>
              <a:rPr lang="en-GB" sz="1400" b="0" i="0" u="none" strike="noStrike" cap="none" dirty="0">
                <a:solidFill>
                  <a:srgbClr val="595959"/>
                </a:solidFill>
                <a:latin typeface="+mn-lt"/>
                <a:ea typeface="Rubik"/>
                <a:cs typeface="Rubik"/>
                <a:sym typeface="Rubik"/>
              </a:rPr>
              <a:t> sit </a:t>
            </a:r>
            <a:r>
              <a:rPr lang="en-GB" sz="1400" b="0" i="0" u="none" strike="noStrike" cap="none" dirty="0" err="1">
                <a:solidFill>
                  <a:srgbClr val="595959"/>
                </a:solidFill>
                <a:latin typeface="+mn-lt"/>
                <a:ea typeface="Rubik"/>
                <a:cs typeface="Rubik"/>
                <a:sym typeface="Rubik"/>
              </a:rPr>
              <a:t>amet</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consectetur</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adipiscing</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elit</a:t>
            </a:r>
            <a:r>
              <a:rPr lang="en-GB" sz="1400" b="0" i="0" u="none" strike="noStrike" cap="none" dirty="0">
                <a:solidFill>
                  <a:srgbClr val="595959"/>
                </a:solidFill>
                <a:latin typeface="+mn-lt"/>
                <a:ea typeface="Rubik"/>
                <a:cs typeface="Rubik"/>
                <a:sym typeface="Rubik"/>
              </a:rPr>
              <a:t>.  </a:t>
            </a:r>
            <a:endParaRPr sz="1400" b="0" i="0" u="none" strike="noStrike" cap="none" dirty="0">
              <a:solidFill>
                <a:srgbClr val="000000"/>
              </a:solidFill>
              <a:latin typeface="+mn-lt"/>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595959"/>
              </a:solidFill>
              <a:latin typeface="+mn-lt"/>
              <a:ea typeface="Rubik"/>
              <a:cs typeface="Rubik"/>
              <a:sym typeface="Rubik"/>
            </a:endParaRPr>
          </a:p>
          <a:p>
            <a:pPr marL="0" marR="0" lvl="0" indent="0" algn="l" rtl="0">
              <a:lnSpc>
                <a:spcPct val="100000"/>
              </a:lnSpc>
              <a:spcBef>
                <a:spcPts val="0"/>
              </a:spcBef>
              <a:spcAft>
                <a:spcPts val="0"/>
              </a:spcAft>
              <a:buClr>
                <a:srgbClr val="000000"/>
              </a:buClr>
              <a:buSzPts val="1400"/>
              <a:buFont typeface="Arial"/>
              <a:buNone/>
            </a:pPr>
            <a:r>
              <a:rPr lang="en-GB" sz="1400" b="0" i="0" u="none" strike="noStrike" cap="none" dirty="0">
                <a:solidFill>
                  <a:srgbClr val="595959"/>
                </a:solidFill>
                <a:latin typeface="+mn-lt"/>
                <a:ea typeface="Rubik"/>
                <a:cs typeface="Rubik"/>
                <a:sym typeface="Rubik"/>
              </a:rPr>
              <a:t>Ut </a:t>
            </a:r>
            <a:r>
              <a:rPr lang="en-GB" sz="1400" b="0" i="0" u="none" strike="noStrike" cap="none" dirty="0" err="1">
                <a:solidFill>
                  <a:srgbClr val="595959"/>
                </a:solidFill>
                <a:latin typeface="+mn-lt"/>
                <a:ea typeface="Rubik"/>
                <a:cs typeface="Rubik"/>
                <a:sym typeface="Rubik"/>
              </a:rPr>
              <a:t>enim</a:t>
            </a:r>
            <a:r>
              <a:rPr lang="en-GB" sz="1400" b="0" i="0" u="none" strike="noStrike" cap="none" dirty="0">
                <a:solidFill>
                  <a:srgbClr val="595959"/>
                </a:solidFill>
                <a:latin typeface="+mn-lt"/>
                <a:ea typeface="Rubik"/>
                <a:cs typeface="Rubik"/>
                <a:sym typeface="Rubik"/>
              </a:rPr>
              <a:t> ad minim </a:t>
            </a:r>
            <a:r>
              <a:rPr lang="en-GB" sz="1400" b="0" i="0" u="none" strike="noStrike" cap="none" dirty="0" err="1">
                <a:solidFill>
                  <a:srgbClr val="595959"/>
                </a:solidFill>
                <a:latin typeface="+mn-lt"/>
                <a:ea typeface="Rubik"/>
                <a:cs typeface="Rubik"/>
                <a:sym typeface="Rubik"/>
              </a:rPr>
              <a:t>veniam</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quis</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nostrud</a:t>
            </a:r>
            <a:r>
              <a:rPr lang="en-GB" sz="1400" b="0" i="0" u="none" strike="noStrike" cap="none" dirty="0">
                <a:solidFill>
                  <a:srgbClr val="595959"/>
                </a:solidFill>
                <a:latin typeface="+mn-lt"/>
                <a:ea typeface="Rubik"/>
                <a:cs typeface="Rubik"/>
                <a:sym typeface="Rubik"/>
              </a:rPr>
              <a:t> exercitation </a:t>
            </a:r>
            <a:r>
              <a:rPr lang="en-GB" sz="1400" b="0" i="0" u="none" strike="noStrike" cap="none" dirty="0" err="1">
                <a:solidFill>
                  <a:srgbClr val="595959"/>
                </a:solidFill>
                <a:latin typeface="+mn-lt"/>
                <a:ea typeface="Rubik"/>
                <a:cs typeface="Rubik"/>
                <a:sym typeface="Rubik"/>
              </a:rPr>
              <a:t>ullamco</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laboris</a:t>
            </a:r>
            <a:r>
              <a:rPr lang="en-GB" sz="1400" b="0" i="0" u="none" strike="noStrike" cap="none" dirty="0">
                <a:solidFill>
                  <a:srgbClr val="595959"/>
                </a:solidFill>
                <a:latin typeface="+mn-lt"/>
                <a:ea typeface="Rubik"/>
                <a:cs typeface="Rubik"/>
                <a:sym typeface="Rubik"/>
              </a:rPr>
              <a:t> nisi </a:t>
            </a:r>
            <a:r>
              <a:rPr lang="en-GB" sz="1400" b="0" i="0" u="none" strike="noStrike" cap="none" dirty="0" err="1">
                <a:solidFill>
                  <a:srgbClr val="595959"/>
                </a:solidFill>
                <a:latin typeface="+mn-lt"/>
                <a:ea typeface="Rubik"/>
                <a:cs typeface="Rubik"/>
                <a:sym typeface="Rubik"/>
              </a:rPr>
              <a:t>ut</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aliquip</a:t>
            </a:r>
            <a:r>
              <a:rPr lang="en-GB" sz="1400" b="0" i="0" u="none" strike="noStrike" cap="none" dirty="0">
                <a:solidFill>
                  <a:srgbClr val="595959"/>
                </a:solidFill>
                <a:latin typeface="+mn-lt"/>
                <a:ea typeface="Rubik"/>
                <a:cs typeface="Rubik"/>
                <a:sym typeface="Rubik"/>
              </a:rPr>
              <a:t> ex </a:t>
            </a:r>
            <a:r>
              <a:rPr lang="en-GB" sz="1400" b="0" i="0" u="none" strike="noStrike" cap="none" dirty="0" err="1">
                <a:solidFill>
                  <a:srgbClr val="595959"/>
                </a:solidFill>
                <a:latin typeface="+mn-lt"/>
                <a:ea typeface="Rubik"/>
                <a:cs typeface="Rubik"/>
                <a:sym typeface="Rubik"/>
              </a:rPr>
              <a:t>ea</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commodo</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consequat</a:t>
            </a:r>
            <a:endParaRPr sz="1400" b="0" i="0" u="none" strike="noStrike" cap="none" dirty="0">
              <a:solidFill>
                <a:srgbClr val="595959"/>
              </a:solidFill>
              <a:latin typeface="+mn-lt"/>
              <a:ea typeface="Rubik"/>
              <a:cs typeface="Rubik"/>
              <a:sym typeface="Rubik"/>
            </a:endParaRPr>
          </a:p>
        </p:txBody>
      </p:sp>
      <p:sp>
        <p:nvSpPr>
          <p:cNvPr id="263" name="Google Shape;263;p18"/>
          <p:cNvSpPr txBox="1"/>
          <p:nvPr/>
        </p:nvSpPr>
        <p:spPr>
          <a:xfrm>
            <a:off x="486370" y="1412776"/>
            <a:ext cx="2081238" cy="718870"/>
          </a:xfrm>
          <a:prstGeom prst="rect">
            <a:avLst/>
          </a:prstGeom>
          <a:noFill/>
          <a:ln>
            <a:noFill/>
          </a:ln>
        </p:spPr>
        <p:txBody>
          <a:bodyPr spcFirstLastPara="1" wrap="square" lIns="91425" tIns="45700" rIns="91425" bIns="45700" anchor="b" anchorCtr="0">
            <a:normAutofit/>
          </a:bodyPr>
          <a:lstStyle/>
          <a:p>
            <a:pPr marL="0" marR="0" lvl="0" indent="0" algn="l" rtl="0">
              <a:lnSpc>
                <a:spcPct val="100000"/>
              </a:lnSpc>
              <a:spcBef>
                <a:spcPts val="0"/>
              </a:spcBef>
              <a:spcAft>
                <a:spcPts val="0"/>
              </a:spcAft>
              <a:buClr>
                <a:srgbClr val="000000"/>
              </a:buClr>
              <a:buSzPts val="2000"/>
              <a:buFont typeface="Arial"/>
              <a:buNone/>
            </a:pPr>
            <a:r>
              <a:rPr lang="en-GB" sz="2000" b="1" i="0" u="none" strike="noStrike" cap="none">
                <a:solidFill>
                  <a:srgbClr val="E25A88"/>
                </a:solidFill>
                <a:latin typeface="+mn-lt"/>
                <a:ea typeface="Playfair Display"/>
                <a:cs typeface="Playfair Display"/>
                <a:sym typeface="Playfair Display"/>
              </a:rPr>
              <a:t>Lorem ipsum</a:t>
            </a:r>
            <a:endParaRPr sz="2000" b="1" i="0" u="none" strike="noStrike" cap="none">
              <a:solidFill>
                <a:srgbClr val="E25A88"/>
              </a:solidFill>
              <a:latin typeface="+mn-lt"/>
              <a:ea typeface="Playfair Display"/>
              <a:cs typeface="Playfair Display"/>
              <a:sym typeface="Playfair Display"/>
            </a:endParaRPr>
          </a:p>
        </p:txBody>
      </p:sp>
      <p:sp>
        <p:nvSpPr>
          <p:cNvPr id="264" name="Google Shape;264;p18"/>
          <p:cNvSpPr txBox="1"/>
          <p:nvPr/>
        </p:nvSpPr>
        <p:spPr>
          <a:xfrm>
            <a:off x="4505036" y="1412776"/>
            <a:ext cx="1951004" cy="718870"/>
          </a:xfrm>
          <a:prstGeom prst="rect">
            <a:avLst/>
          </a:prstGeom>
          <a:noFill/>
          <a:ln>
            <a:noFill/>
          </a:ln>
        </p:spPr>
        <p:txBody>
          <a:bodyPr spcFirstLastPara="1" wrap="square" lIns="91425" tIns="45700" rIns="91425" bIns="45700" anchor="b" anchorCtr="0">
            <a:normAutofit/>
          </a:bodyPr>
          <a:lstStyle/>
          <a:p>
            <a:pPr marL="0" marR="0" lvl="0" indent="0" algn="l" rtl="0">
              <a:lnSpc>
                <a:spcPct val="100000"/>
              </a:lnSpc>
              <a:spcBef>
                <a:spcPts val="0"/>
              </a:spcBef>
              <a:spcAft>
                <a:spcPts val="0"/>
              </a:spcAft>
              <a:buClr>
                <a:srgbClr val="000000"/>
              </a:buClr>
              <a:buSzPts val="2000"/>
              <a:buFont typeface="Arial"/>
              <a:buNone/>
            </a:pPr>
            <a:r>
              <a:rPr lang="en-GB" sz="2000" b="1" i="0" u="none" strike="noStrike" cap="none" dirty="0">
                <a:solidFill>
                  <a:srgbClr val="5A558D"/>
                </a:solidFill>
                <a:latin typeface="+mn-lt"/>
                <a:ea typeface="Playfair Display"/>
                <a:cs typeface="Playfair Display"/>
                <a:sym typeface="Playfair Display"/>
              </a:rPr>
              <a:t>Lorem ipsum</a:t>
            </a:r>
            <a:endParaRPr sz="2000" b="1" i="0" u="none" strike="noStrike" cap="none" dirty="0">
              <a:solidFill>
                <a:srgbClr val="5A558D"/>
              </a:solidFill>
              <a:latin typeface="+mn-lt"/>
              <a:ea typeface="Playfair Display"/>
              <a:cs typeface="Playfair Display"/>
              <a:sym typeface="Playfair Display"/>
            </a:endParaRPr>
          </a:p>
        </p:txBody>
      </p:sp>
      <p:sp>
        <p:nvSpPr>
          <p:cNvPr id="265" name="Google Shape;265;p18"/>
          <p:cNvSpPr txBox="1"/>
          <p:nvPr/>
        </p:nvSpPr>
        <p:spPr>
          <a:xfrm>
            <a:off x="4505036" y="2410247"/>
            <a:ext cx="3181929" cy="95410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GB" sz="1400" b="0" i="0" u="none" strike="noStrike" cap="none" dirty="0">
                <a:solidFill>
                  <a:srgbClr val="595959"/>
                </a:solidFill>
                <a:latin typeface="+mn-lt"/>
                <a:ea typeface="Rubik"/>
                <a:cs typeface="Rubik"/>
                <a:sym typeface="Rubik"/>
              </a:rPr>
              <a:t>Lorem ipsum </a:t>
            </a:r>
            <a:r>
              <a:rPr lang="en-GB" sz="1400" b="0" i="0" u="none" strike="noStrike" cap="none" dirty="0" err="1">
                <a:solidFill>
                  <a:srgbClr val="595959"/>
                </a:solidFill>
                <a:latin typeface="+mn-lt"/>
                <a:ea typeface="Rubik"/>
                <a:cs typeface="Rubik"/>
                <a:sym typeface="Rubik"/>
              </a:rPr>
              <a:t>dolor</a:t>
            </a:r>
            <a:r>
              <a:rPr lang="en-GB" sz="1400" b="0" i="0" u="none" strike="noStrike" cap="none" dirty="0">
                <a:solidFill>
                  <a:srgbClr val="595959"/>
                </a:solidFill>
                <a:latin typeface="+mn-lt"/>
                <a:ea typeface="Rubik"/>
                <a:cs typeface="Rubik"/>
                <a:sym typeface="Rubik"/>
              </a:rPr>
              <a:t> sit </a:t>
            </a:r>
            <a:r>
              <a:rPr lang="en-GB" sz="1400" b="0" i="0" u="none" strike="noStrike" cap="none" dirty="0" err="1">
                <a:solidFill>
                  <a:srgbClr val="595959"/>
                </a:solidFill>
                <a:latin typeface="+mn-lt"/>
                <a:ea typeface="Rubik"/>
                <a:cs typeface="Rubik"/>
                <a:sym typeface="Rubik"/>
              </a:rPr>
              <a:t>amet</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consectetur</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adipiscing</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elit</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sed</a:t>
            </a:r>
            <a:r>
              <a:rPr lang="en-GB" sz="1400" b="0" i="0" u="none" strike="noStrike" cap="none" dirty="0">
                <a:solidFill>
                  <a:srgbClr val="595959"/>
                </a:solidFill>
                <a:latin typeface="+mn-lt"/>
                <a:ea typeface="Rubik"/>
                <a:cs typeface="Rubik"/>
                <a:sym typeface="Rubik"/>
              </a:rPr>
              <a:t> do </a:t>
            </a:r>
            <a:r>
              <a:rPr lang="en-GB" sz="1400" b="0" i="0" u="none" strike="noStrike" cap="none" dirty="0" err="1">
                <a:solidFill>
                  <a:srgbClr val="595959"/>
                </a:solidFill>
                <a:latin typeface="+mn-lt"/>
                <a:ea typeface="Rubik"/>
                <a:cs typeface="Rubik"/>
                <a:sym typeface="Rubik"/>
              </a:rPr>
              <a:t>eiusmod</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tempor</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incididunt</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ut</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labore</a:t>
            </a:r>
            <a:r>
              <a:rPr lang="en-GB" sz="1400" b="0" i="0" u="none" strike="noStrike" cap="none" dirty="0">
                <a:solidFill>
                  <a:srgbClr val="595959"/>
                </a:solidFill>
                <a:latin typeface="+mn-lt"/>
                <a:ea typeface="Rubik"/>
                <a:cs typeface="Rubik"/>
                <a:sym typeface="Rubik"/>
              </a:rPr>
              <a:t> et dolore magna </a:t>
            </a:r>
            <a:r>
              <a:rPr lang="en-GB" sz="1400" b="0" i="0" u="none" strike="noStrike" cap="none" dirty="0" err="1">
                <a:solidFill>
                  <a:srgbClr val="595959"/>
                </a:solidFill>
                <a:latin typeface="+mn-lt"/>
                <a:ea typeface="Rubik"/>
                <a:cs typeface="Rubik"/>
                <a:sym typeface="Rubik"/>
              </a:rPr>
              <a:t>aliqua</a:t>
            </a:r>
            <a:r>
              <a:rPr lang="en-GB" sz="1400" b="0" i="0" u="none" strike="noStrike" cap="none" dirty="0">
                <a:solidFill>
                  <a:srgbClr val="595959"/>
                </a:solidFill>
                <a:latin typeface="+mn-lt"/>
                <a:ea typeface="Rubik"/>
                <a:cs typeface="Rubik"/>
                <a:sym typeface="Rubik"/>
              </a:rPr>
              <a:t>. </a:t>
            </a:r>
            <a:endParaRPr sz="1400" b="0" i="0" u="none" strike="noStrike" cap="none" dirty="0">
              <a:solidFill>
                <a:srgbClr val="000000"/>
              </a:solidFill>
              <a:latin typeface="+mn-lt"/>
              <a:ea typeface="Arial"/>
              <a:cs typeface="Arial"/>
              <a:sym typeface="Arial"/>
            </a:endParaRPr>
          </a:p>
        </p:txBody>
      </p:sp>
      <p:sp>
        <p:nvSpPr>
          <p:cNvPr id="266" name="Google Shape;266;p18"/>
          <p:cNvSpPr txBox="1"/>
          <p:nvPr/>
        </p:nvSpPr>
        <p:spPr>
          <a:xfrm>
            <a:off x="8561225" y="2410247"/>
            <a:ext cx="3181929" cy="95410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GB" sz="1400" b="0" i="0" u="none" strike="noStrike" cap="none">
                <a:solidFill>
                  <a:srgbClr val="595959"/>
                </a:solidFill>
                <a:latin typeface="+mn-lt"/>
                <a:ea typeface="Rubik"/>
                <a:cs typeface="Rubik"/>
                <a:sym typeface="Rubik"/>
              </a:rPr>
              <a:t>Lorem ipsum dolor sit amet, consectetur adipiscing elit, sed do eiusmod tempor incididunt ut labore et dolore magna aliqua. </a:t>
            </a:r>
            <a:endParaRPr sz="1400" b="0" i="0" u="none" strike="noStrike" cap="none">
              <a:solidFill>
                <a:srgbClr val="000000"/>
              </a:solidFill>
              <a:latin typeface="+mn-lt"/>
              <a:ea typeface="Arial"/>
              <a:cs typeface="Arial"/>
              <a:sym typeface="Arial"/>
            </a:endParaRPr>
          </a:p>
        </p:txBody>
      </p:sp>
      <p:sp>
        <p:nvSpPr>
          <p:cNvPr id="267" name="Google Shape;267;p18"/>
          <p:cNvSpPr txBox="1"/>
          <p:nvPr/>
        </p:nvSpPr>
        <p:spPr>
          <a:xfrm>
            <a:off x="8561225" y="1412776"/>
            <a:ext cx="1999271" cy="718870"/>
          </a:xfrm>
          <a:prstGeom prst="rect">
            <a:avLst/>
          </a:prstGeom>
          <a:noFill/>
          <a:ln>
            <a:noFill/>
          </a:ln>
        </p:spPr>
        <p:txBody>
          <a:bodyPr spcFirstLastPara="1" wrap="square" lIns="91425" tIns="45700" rIns="91425" bIns="45700" anchor="b" anchorCtr="0">
            <a:normAutofit/>
          </a:bodyPr>
          <a:lstStyle/>
          <a:p>
            <a:pPr marL="0" marR="0" lvl="0" indent="0" algn="l" rtl="0">
              <a:lnSpc>
                <a:spcPct val="100000"/>
              </a:lnSpc>
              <a:spcBef>
                <a:spcPts val="0"/>
              </a:spcBef>
              <a:spcAft>
                <a:spcPts val="0"/>
              </a:spcAft>
              <a:buClr>
                <a:srgbClr val="000000"/>
              </a:buClr>
              <a:buSzPts val="2000"/>
              <a:buFont typeface="Arial"/>
              <a:buNone/>
            </a:pPr>
            <a:r>
              <a:rPr lang="en-GB" sz="2000" b="1" i="0" u="none" strike="noStrike" cap="none">
                <a:solidFill>
                  <a:srgbClr val="FF6D54"/>
                </a:solidFill>
                <a:latin typeface="+mn-lt"/>
                <a:ea typeface="Playfair Display"/>
                <a:cs typeface="Playfair Display"/>
                <a:sym typeface="Playfair Display"/>
              </a:rPr>
              <a:t>Dolor sit amet</a:t>
            </a:r>
            <a:endParaRPr sz="2000" b="1" i="0" u="none" strike="noStrike" cap="none">
              <a:solidFill>
                <a:srgbClr val="FF6D54"/>
              </a:solidFill>
              <a:latin typeface="+mn-lt"/>
              <a:ea typeface="Playfair Display"/>
              <a:cs typeface="Playfair Display"/>
              <a:sym typeface="Playfair Display"/>
            </a:endParaRPr>
          </a:p>
        </p:txBody>
      </p:sp>
      <p:pic>
        <p:nvPicPr>
          <p:cNvPr id="268" name="Google Shape;268;p18"/>
          <p:cNvPicPr preferRelativeResize="0"/>
          <p:nvPr/>
        </p:nvPicPr>
        <p:blipFill rotWithShape="1">
          <a:blip r:embed="rId6">
            <a:alphaModFix/>
          </a:blip>
          <a:srcRect l="2767" r="753" b="7154"/>
          <a:stretch/>
        </p:blipFill>
        <p:spPr>
          <a:xfrm>
            <a:off x="0" y="4654157"/>
            <a:ext cx="12192000" cy="220828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p19"/>
          <p:cNvSpPr txBox="1"/>
          <p:nvPr/>
        </p:nvSpPr>
        <p:spPr>
          <a:xfrm>
            <a:off x="343744" y="917104"/>
            <a:ext cx="11749506" cy="810886"/>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4000"/>
              <a:buFont typeface="Arial"/>
              <a:buNone/>
            </a:pPr>
            <a:r>
              <a:rPr lang="en-GB" sz="4000" b="1" i="0" u="none" strike="noStrike" cap="none" dirty="0">
                <a:solidFill>
                  <a:srgbClr val="E16388"/>
                </a:solidFill>
                <a:latin typeface="+mn-lt"/>
                <a:ea typeface="Playfair Display"/>
                <a:cs typeface="Playfair Display"/>
                <a:sym typeface="Playfair Display"/>
              </a:rPr>
              <a:t>Title</a:t>
            </a:r>
            <a:endParaRPr sz="1400" b="0" i="0" u="none" strike="noStrike" cap="none" dirty="0">
              <a:solidFill>
                <a:srgbClr val="000000"/>
              </a:solidFill>
              <a:latin typeface="+mn-lt"/>
              <a:ea typeface="Arial"/>
              <a:cs typeface="Arial"/>
              <a:sym typeface="Arial"/>
            </a:endParaRPr>
          </a:p>
        </p:txBody>
      </p:sp>
      <p:pic>
        <p:nvPicPr>
          <p:cNvPr id="275" name="Google Shape;275;p19" descr="C:\Users\gelya\OneDrive\Рабочий стол\A_web_student_contact-01.png"/>
          <p:cNvPicPr preferRelativeResize="0"/>
          <p:nvPr/>
        </p:nvPicPr>
        <p:blipFill rotWithShape="1">
          <a:blip r:embed="rId3">
            <a:alphaModFix/>
          </a:blip>
          <a:srcRect r="57510"/>
          <a:stretch/>
        </p:blipFill>
        <p:spPr>
          <a:xfrm>
            <a:off x="1" y="1755508"/>
            <a:ext cx="4943872" cy="5129876"/>
          </a:xfrm>
          <a:prstGeom prst="rect">
            <a:avLst/>
          </a:prstGeom>
          <a:noFill/>
          <a:ln>
            <a:noFill/>
          </a:ln>
        </p:spPr>
      </p:pic>
      <p:pic>
        <p:nvPicPr>
          <p:cNvPr id="276" name="Google Shape;276;p19" descr="C:\Users\gelya\OneDrive\Рабочий стол\A_web_student_contact-01.png"/>
          <p:cNvPicPr preferRelativeResize="0"/>
          <p:nvPr/>
        </p:nvPicPr>
        <p:blipFill rotWithShape="1">
          <a:blip r:embed="rId3">
            <a:alphaModFix/>
          </a:blip>
          <a:srcRect l="61180"/>
          <a:stretch/>
        </p:blipFill>
        <p:spPr>
          <a:xfrm>
            <a:off x="7852602" y="-315416"/>
            <a:ext cx="4339398" cy="4928520"/>
          </a:xfrm>
          <a:prstGeom prst="rect">
            <a:avLst/>
          </a:prstGeom>
          <a:noFill/>
          <a:ln>
            <a:noFill/>
          </a:ln>
        </p:spPr>
      </p:pic>
      <p:sp>
        <p:nvSpPr>
          <p:cNvPr id="277" name="Google Shape;277;p19"/>
          <p:cNvSpPr txBox="1"/>
          <p:nvPr/>
        </p:nvSpPr>
        <p:spPr>
          <a:xfrm>
            <a:off x="3038900" y="2636912"/>
            <a:ext cx="6114200" cy="2808312"/>
          </a:xfrm>
          <a:prstGeom prst="rect">
            <a:avLst/>
          </a:prstGeom>
          <a:noFill/>
          <a:ln>
            <a:noFill/>
          </a:ln>
        </p:spPr>
        <p:txBody>
          <a:bodyPr spcFirstLastPara="1" wrap="square" lIns="91425" tIns="91425" rIns="91425" bIns="91425" anchor="t" anchorCtr="0">
            <a:noAutofit/>
          </a:bodyPr>
          <a:lstStyle/>
          <a:p>
            <a:pPr marL="0" marR="0" lvl="0" indent="0" algn="ctr" rtl="0">
              <a:lnSpc>
                <a:spcPct val="110000"/>
              </a:lnSpc>
              <a:spcBef>
                <a:spcPts val="0"/>
              </a:spcBef>
              <a:spcAft>
                <a:spcPts val="0"/>
              </a:spcAft>
              <a:buClr>
                <a:srgbClr val="000000"/>
              </a:buClr>
              <a:buSzPts val="2000"/>
              <a:buFont typeface="Arial"/>
              <a:buNone/>
            </a:pPr>
            <a:r>
              <a:rPr lang="en-GB" sz="2000" b="0" i="0" u="none" strike="noStrike" cap="none" dirty="0">
                <a:solidFill>
                  <a:srgbClr val="595959"/>
                </a:solidFill>
                <a:latin typeface="+mn-lt"/>
                <a:ea typeface="Rubik"/>
                <a:cs typeface="Rubik"/>
                <a:sym typeface="Rubik"/>
              </a:rPr>
              <a:t>Lorem ipsum </a:t>
            </a:r>
            <a:r>
              <a:rPr lang="en-GB" sz="2000" b="0" i="0" u="none" strike="noStrike" cap="none" dirty="0" err="1">
                <a:solidFill>
                  <a:srgbClr val="595959"/>
                </a:solidFill>
                <a:latin typeface="+mn-lt"/>
                <a:ea typeface="Rubik"/>
                <a:cs typeface="Rubik"/>
                <a:sym typeface="Rubik"/>
              </a:rPr>
              <a:t>dolor</a:t>
            </a:r>
            <a:r>
              <a:rPr lang="en-GB" sz="2000" b="0" i="0" u="none" strike="noStrike" cap="none" dirty="0">
                <a:solidFill>
                  <a:srgbClr val="595959"/>
                </a:solidFill>
                <a:latin typeface="+mn-lt"/>
                <a:ea typeface="Rubik"/>
                <a:cs typeface="Rubik"/>
                <a:sym typeface="Rubik"/>
              </a:rPr>
              <a:t> sit </a:t>
            </a:r>
            <a:r>
              <a:rPr lang="en-GB" sz="2000" b="0" i="0" u="none" strike="noStrike" cap="none" dirty="0" err="1">
                <a:solidFill>
                  <a:srgbClr val="595959"/>
                </a:solidFill>
                <a:latin typeface="+mn-lt"/>
                <a:ea typeface="Rubik"/>
                <a:cs typeface="Rubik"/>
                <a:sym typeface="Rubik"/>
              </a:rPr>
              <a:t>amet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consectetur</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adipiscing</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elit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sed</a:t>
            </a:r>
            <a:r>
              <a:rPr lang="en-GB" sz="2000" b="0" i="0" u="none" strike="noStrike" cap="none" dirty="0">
                <a:solidFill>
                  <a:srgbClr val="595959"/>
                </a:solidFill>
                <a:latin typeface="+mn-lt"/>
                <a:ea typeface="Rubik"/>
                <a:cs typeface="Rubik"/>
                <a:sym typeface="Rubik"/>
              </a:rPr>
              <a:t> do </a:t>
            </a:r>
            <a:r>
              <a:rPr lang="en-GB" sz="2000" b="0" i="0" u="none" strike="noStrike" cap="none" dirty="0" err="1">
                <a:solidFill>
                  <a:srgbClr val="595959"/>
                </a:solidFill>
                <a:latin typeface="+mn-lt"/>
                <a:ea typeface="Rubik"/>
                <a:cs typeface="Rubik"/>
                <a:sym typeface="Rubik"/>
              </a:rPr>
              <a:t>eiusmod</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tempor</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incididunt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ut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labore</a:t>
            </a:r>
            <a:r>
              <a:rPr lang="en-GB" sz="2000" b="0" i="0" u="none" strike="noStrike" cap="none" dirty="0">
                <a:solidFill>
                  <a:srgbClr val="595959"/>
                </a:solidFill>
                <a:latin typeface="+mn-lt"/>
                <a:ea typeface="Rubik"/>
                <a:cs typeface="Rubik"/>
                <a:sym typeface="Rubik"/>
              </a:rPr>
              <a:t> et dolore magna </a:t>
            </a:r>
            <a:r>
              <a:rPr lang="en-GB" sz="2000" b="0" i="0" u="none" strike="noStrike" cap="none" dirty="0" err="1">
                <a:solidFill>
                  <a:srgbClr val="595959"/>
                </a:solidFill>
                <a:latin typeface="+mn-lt"/>
                <a:ea typeface="Rubik"/>
                <a:cs typeface="Rubik"/>
                <a:sym typeface="Rubik"/>
              </a:rPr>
              <a:t>aliqua</a:t>
            </a:r>
            <a:r>
              <a:rPr lang="en-GB" sz="2000" b="0" i="0" u="none" strike="noStrike" cap="none" dirty="0">
                <a:solidFill>
                  <a:srgbClr val="595959"/>
                </a:solidFill>
                <a:latin typeface="+mn-lt"/>
                <a:ea typeface="Rubik"/>
                <a:cs typeface="Rubik"/>
                <a:sym typeface="Rubik"/>
              </a:rPr>
              <a:t>. Ut </a:t>
            </a:r>
            <a:r>
              <a:rPr lang="en-GB" sz="2000" b="0" i="0" u="none" strike="noStrike" cap="none" dirty="0" err="1">
                <a:solidFill>
                  <a:srgbClr val="595959"/>
                </a:solidFill>
                <a:latin typeface="+mn-lt"/>
                <a:ea typeface="Rubik"/>
                <a:cs typeface="Rubik"/>
                <a:sym typeface="Rubik"/>
              </a:rPr>
              <a:t>enim</a:t>
            </a:r>
            <a:r>
              <a:rPr lang="en-GB" sz="2000" b="0" i="0" u="none" strike="noStrike" cap="none" dirty="0">
                <a:solidFill>
                  <a:srgbClr val="595959"/>
                </a:solidFill>
                <a:latin typeface="+mn-lt"/>
                <a:ea typeface="Rubik"/>
                <a:cs typeface="Rubik"/>
                <a:sym typeface="Rubik"/>
              </a:rPr>
              <a:t> ad minim </a:t>
            </a:r>
            <a:r>
              <a:rPr lang="en-GB" sz="2000" b="0" i="0" u="none" strike="noStrike" cap="none" dirty="0" err="1">
                <a:solidFill>
                  <a:srgbClr val="595959"/>
                </a:solidFill>
                <a:latin typeface="+mn-lt"/>
                <a:ea typeface="Rubik"/>
                <a:cs typeface="Rubik"/>
                <a:sym typeface="Rubik"/>
              </a:rPr>
              <a:t>veniam</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quis</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nostrud</a:t>
            </a:r>
            <a:r>
              <a:rPr lang="en-GB" sz="2000" b="0" i="0" u="none" strike="noStrike" cap="none" dirty="0">
                <a:solidFill>
                  <a:srgbClr val="595959"/>
                </a:solidFill>
                <a:latin typeface="+mn-lt"/>
                <a:ea typeface="Rubik"/>
                <a:cs typeface="Rubik"/>
                <a:sym typeface="Rubik"/>
              </a:rPr>
              <a:t> exercitation </a:t>
            </a:r>
            <a:r>
              <a:rPr lang="en-GB" sz="2000" b="0" i="0" u="none" strike="noStrike" cap="none" dirty="0" err="1">
                <a:solidFill>
                  <a:srgbClr val="595959"/>
                </a:solidFill>
                <a:latin typeface="+mn-lt"/>
                <a:ea typeface="Rubik"/>
                <a:cs typeface="Rubik"/>
                <a:sym typeface="Rubik"/>
              </a:rPr>
              <a:t>ullamco</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laboris</a:t>
            </a:r>
            <a:r>
              <a:rPr lang="en-GB" sz="2000" b="0" i="0" u="none" strike="noStrike" cap="none" dirty="0">
                <a:solidFill>
                  <a:srgbClr val="595959"/>
                </a:solidFill>
                <a:latin typeface="+mn-lt"/>
                <a:ea typeface="Rubik"/>
                <a:cs typeface="Rubik"/>
                <a:sym typeface="Rubik"/>
              </a:rPr>
              <a:t> nisi </a:t>
            </a:r>
            <a:r>
              <a:rPr lang="en-GB" sz="2000" b="0" i="0" u="none" strike="noStrike" cap="none" dirty="0" err="1">
                <a:solidFill>
                  <a:srgbClr val="595959"/>
                </a:solidFill>
                <a:latin typeface="+mn-lt"/>
                <a:ea typeface="Rubik"/>
                <a:cs typeface="Rubik"/>
                <a:sym typeface="Rubik"/>
              </a:rPr>
              <a:t>ut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aliquip</a:t>
            </a:r>
            <a:r>
              <a:rPr lang="en-GB" sz="2000" b="0" i="0" u="none" strike="noStrike" cap="none" dirty="0">
                <a:solidFill>
                  <a:srgbClr val="595959"/>
                </a:solidFill>
                <a:latin typeface="+mn-lt"/>
                <a:ea typeface="Rubik"/>
                <a:cs typeface="Rubik"/>
                <a:sym typeface="Rubik"/>
              </a:rPr>
              <a:t> ex </a:t>
            </a:r>
            <a:r>
              <a:rPr lang="en-GB" sz="2000" b="0" i="0" u="none" strike="noStrike" cap="none" dirty="0" err="1">
                <a:solidFill>
                  <a:srgbClr val="595959"/>
                </a:solidFill>
                <a:latin typeface="+mn-lt"/>
                <a:ea typeface="Rubik"/>
                <a:cs typeface="Rubik"/>
                <a:sym typeface="Rubik"/>
              </a:rPr>
              <a:t>ea</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commodo</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consequat</a:t>
            </a:r>
            <a:r>
              <a:rPr lang="en-GB" sz="2000" b="0" i="0" u="none" strike="noStrike" cap="none" dirty="0">
                <a:solidFill>
                  <a:srgbClr val="595959"/>
                </a:solidFill>
                <a:latin typeface="+mn-lt"/>
                <a:ea typeface="Rubik"/>
                <a:cs typeface="Rubik"/>
                <a:sym typeface="Rubik"/>
              </a:rPr>
              <a:t>. </a:t>
            </a:r>
            <a:endParaRPr sz="2000" b="0" i="0" u="none" strike="noStrike" cap="none" dirty="0">
              <a:solidFill>
                <a:srgbClr val="595959"/>
              </a:solidFill>
              <a:latin typeface="+mn-lt"/>
              <a:ea typeface="Rubik"/>
              <a:cs typeface="Rubik"/>
              <a:sym typeface="Rubik"/>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pic>
        <p:nvPicPr>
          <p:cNvPr id="91" name="Google Shape;91;p1" descr="D:\Beetroot_work\Logo\BA_Logo-01.png"/>
          <p:cNvPicPr preferRelativeResize="0"/>
          <p:nvPr/>
        </p:nvPicPr>
        <p:blipFill rotWithShape="1">
          <a:blip r:embed="rId3">
            <a:alphaModFix/>
          </a:blip>
          <a:srcRect/>
          <a:stretch/>
        </p:blipFill>
        <p:spPr>
          <a:xfrm>
            <a:off x="9310394" y="473512"/>
            <a:ext cx="2402230" cy="1083280"/>
          </a:xfrm>
          <a:prstGeom prst="rect">
            <a:avLst/>
          </a:prstGeom>
          <a:noFill/>
          <a:ln>
            <a:noFill/>
          </a:ln>
        </p:spPr>
      </p:pic>
      <p:sp>
        <p:nvSpPr>
          <p:cNvPr id="92" name="Google Shape;92;p1"/>
          <p:cNvSpPr txBox="1"/>
          <p:nvPr/>
        </p:nvSpPr>
        <p:spPr>
          <a:xfrm>
            <a:off x="211980" y="1076516"/>
            <a:ext cx="7130652" cy="1897243"/>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chemeClr val="dk1"/>
              </a:buClr>
              <a:buSzPts val="4400"/>
              <a:buFont typeface="Calibri"/>
              <a:buNone/>
            </a:pPr>
            <a:r>
              <a:rPr lang="en-GB" sz="7200" b="1" i="0" u="none" strike="noStrike" cap="none" dirty="0">
                <a:solidFill>
                  <a:srgbClr val="F1B828"/>
                </a:solidFill>
                <a:latin typeface="+mj-lt"/>
                <a:ea typeface="Playfair Display"/>
                <a:cs typeface="Playfair Display"/>
                <a:sym typeface="Playfair Display"/>
              </a:rPr>
              <a:t>Lorem </a:t>
            </a:r>
            <a:br>
              <a:rPr lang="en-GB" sz="6000" b="1" i="0" u="none" strike="noStrike" cap="none" dirty="0">
                <a:solidFill>
                  <a:srgbClr val="7D6378"/>
                </a:solidFill>
                <a:latin typeface="+mj-lt"/>
                <a:ea typeface="Playfair Display"/>
                <a:cs typeface="Playfair Display"/>
                <a:sym typeface="Playfair Display"/>
              </a:rPr>
            </a:br>
            <a:r>
              <a:rPr lang="en-GB" sz="7200" b="1" i="0" u="none" strike="noStrike" cap="none" dirty="0">
                <a:solidFill>
                  <a:srgbClr val="F1B828"/>
                </a:solidFill>
                <a:latin typeface="+mj-lt"/>
                <a:ea typeface="Playfair Display"/>
                <a:cs typeface="Playfair Display"/>
                <a:sym typeface="Playfair Display"/>
              </a:rPr>
              <a:t>Ipsum</a:t>
            </a:r>
          </a:p>
        </p:txBody>
      </p:sp>
      <p:grpSp>
        <p:nvGrpSpPr>
          <p:cNvPr id="3" name="Группа 2">
            <a:extLst>
              <a:ext uri="{FF2B5EF4-FFF2-40B4-BE49-F238E27FC236}">
                <a16:creationId xmlns:a16="http://schemas.microsoft.com/office/drawing/2014/main" id="{3E61A98E-7AA4-48B4-B833-4E78C976A76C}"/>
              </a:ext>
            </a:extLst>
          </p:cNvPr>
          <p:cNvGrpSpPr/>
          <p:nvPr/>
        </p:nvGrpSpPr>
        <p:grpSpPr>
          <a:xfrm>
            <a:off x="0" y="1030387"/>
            <a:ext cx="12299959" cy="5827613"/>
            <a:chOff x="0" y="1030387"/>
            <a:chExt cx="12299959" cy="5827613"/>
          </a:xfrm>
        </p:grpSpPr>
        <p:pic>
          <p:nvPicPr>
            <p:cNvPr id="93" name="Google Shape;93;p1"/>
            <p:cNvPicPr preferRelativeResize="0"/>
            <p:nvPr/>
          </p:nvPicPr>
          <p:blipFill rotWithShape="1">
            <a:blip r:embed="rId4">
              <a:alphaModFix/>
            </a:blip>
            <a:srcRect/>
            <a:stretch/>
          </p:blipFill>
          <p:spPr>
            <a:xfrm>
              <a:off x="0" y="3429000"/>
              <a:ext cx="9637390" cy="3429000"/>
            </a:xfrm>
            <a:prstGeom prst="rect">
              <a:avLst/>
            </a:prstGeom>
            <a:noFill/>
            <a:ln>
              <a:noFill/>
            </a:ln>
          </p:spPr>
        </p:pic>
        <p:pic>
          <p:nvPicPr>
            <p:cNvPr id="95" name="Google Shape;95;p1" descr="C:\Users\gelya\OneDrive\Рабочий стол\A_web_partnership-02.png"/>
            <p:cNvPicPr preferRelativeResize="0"/>
            <p:nvPr/>
          </p:nvPicPr>
          <p:blipFill rotWithShape="1">
            <a:blip r:embed="rId5">
              <a:alphaModFix/>
            </a:blip>
            <a:srcRect/>
            <a:stretch/>
          </p:blipFill>
          <p:spPr>
            <a:xfrm>
              <a:off x="6224290" y="1030387"/>
              <a:ext cx="6075669" cy="5372373"/>
            </a:xfrm>
            <a:prstGeom prst="rect">
              <a:avLst/>
            </a:prstGeom>
            <a:noFill/>
            <a:ln>
              <a:noFill/>
            </a:ln>
          </p:spPr>
        </p:pic>
      </p:grpSp>
      <p:sp>
        <p:nvSpPr>
          <p:cNvPr id="8" name="CustomShape 4">
            <a:extLst>
              <a:ext uri="{FF2B5EF4-FFF2-40B4-BE49-F238E27FC236}">
                <a16:creationId xmlns:a16="http://schemas.microsoft.com/office/drawing/2014/main" id="{38136B07-3FDA-4115-877D-927B9897302A}"/>
              </a:ext>
            </a:extLst>
          </p:cNvPr>
          <p:cNvSpPr/>
          <p:nvPr/>
        </p:nvSpPr>
        <p:spPr>
          <a:xfrm>
            <a:off x="211980" y="129352"/>
            <a:ext cx="3721320" cy="68832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ctr">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mn-lt"/>
                <a:ea typeface="+mn-ea"/>
                <a:cs typeface="+mn-cs"/>
                <a:sym typeface="Arial"/>
              </a:defRPr>
            </a:lvl9pPr>
          </a:lstStyle>
          <a:p>
            <a:pPr>
              <a:lnSpc>
                <a:spcPct val="100000"/>
              </a:lnSpc>
              <a:tabLst>
                <a:tab pos="0" algn="l"/>
              </a:tabLst>
            </a:pPr>
            <a:r>
              <a:rPr lang="en-US" sz="3600" b="1" strike="noStrike" spc="-1" dirty="0">
                <a:solidFill>
                  <a:srgbClr val="91CFB8"/>
                </a:solidFill>
                <a:latin typeface="Arial"/>
                <a:ea typeface="Playfair Display"/>
              </a:rPr>
              <a:t>Lesson #</a:t>
            </a:r>
            <a:r>
              <a:rPr lang="en-US" sz="3600" b="1" spc="-1" dirty="0">
                <a:solidFill>
                  <a:srgbClr val="91CFB8"/>
                </a:solidFill>
                <a:latin typeface="Arial"/>
                <a:ea typeface="Playfair Display"/>
              </a:rPr>
              <a:t>00</a:t>
            </a:r>
            <a:endParaRPr lang="ru-RU" sz="3600" b="0" strike="noStrike" spc="-1" dirty="0">
              <a:latin typeface="Arial"/>
            </a:endParaRPr>
          </a:p>
        </p:txBody>
      </p:sp>
      <p:sp>
        <p:nvSpPr>
          <p:cNvPr id="10" name="TextBox 9">
            <a:extLst>
              <a:ext uri="{FF2B5EF4-FFF2-40B4-BE49-F238E27FC236}">
                <a16:creationId xmlns:a16="http://schemas.microsoft.com/office/drawing/2014/main" id="{6D60C9A4-5201-4C7C-B9E8-9D5E881888EC}"/>
              </a:ext>
            </a:extLst>
          </p:cNvPr>
          <p:cNvSpPr txBox="1"/>
          <p:nvPr/>
        </p:nvSpPr>
        <p:spPr>
          <a:xfrm>
            <a:off x="205997" y="3553034"/>
            <a:ext cx="6280150" cy="427746"/>
          </a:xfrm>
          <a:prstGeom prst="rect">
            <a:avLst/>
          </a:prstGeom>
          <a:noFill/>
        </p:spPr>
        <p:txBody>
          <a:bodyPr wrap="square">
            <a:spAutoFit/>
          </a:bodyPr>
          <a:lstStyle/>
          <a:p>
            <a:pPr marL="0" marR="0" lvl="0" indent="0" algn="l" rtl="0">
              <a:lnSpc>
                <a:spcPct val="120000"/>
              </a:lnSpc>
              <a:spcBef>
                <a:spcPts val="0"/>
              </a:spcBef>
              <a:spcAft>
                <a:spcPts val="0"/>
              </a:spcAft>
              <a:buClr>
                <a:srgbClr val="000000"/>
              </a:buClr>
              <a:buSzPts val="2000"/>
              <a:buFont typeface="Arial"/>
              <a:buNone/>
            </a:pPr>
            <a:r>
              <a:rPr lang="en-US" sz="2000" dirty="0">
                <a:solidFill>
                  <a:srgbClr val="595959"/>
                </a:solidFill>
                <a:latin typeface="+mn-lt"/>
                <a:ea typeface="Rubik"/>
                <a:cs typeface="Rubik"/>
                <a:sym typeface="Rubik"/>
              </a:rPr>
              <a:t>Lesson plan:</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2F0FF"/>
        </a:solidFill>
        <a:effectLst/>
      </p:bgPr>
    </p:bg>
    <p:spTree>
      <p:nvGrpSpPr>
        <p:cNvPr id="1" name="Shape 282"/>
        <p:cNvGrpSpPr/>
        <p:nvPr/>
      </p:nvGrpSpPr>
      <p:grpSpPr>
        <a:xfrm>
          <a:off x="0" y="0"/>
          <a:ext cx="0" cy="0"/>
          <a:chOff x="0" y="0"/>
          <a:chExt cx="0" cy="0"/>
        </a:xfrm>
      </p:grpSpPr>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p21"/>
          <p:cNvSpPr txBox="1"/>
          <p:nvPr/>
        </p:nvSpPr>
        <p:spPr>
          <a:xfrm>
            <a:off x="911424" y="1954569"/>
            <a:ext cx="5328593" cy="3677344"/>
          </a:xfrm>
          <a:prstGeom prst="rect">
            <a:avLst/>
          </a:prstGeom>
          <a:noFill/>
          <a:ln>
            <a:noFill/>
          </a:ln>
        </p:spPr>
        <p:txBody>
          <a:bodyPr spcFirstLastPara="1" wrap="square" lIns="91425" tIns="45700" rIns="91425" bIns="45700" anchor="t" anchorCtr="0">
            <a:noAutofit/>
          </a:bodyPr>
          <a:lstStyle/>
          <a:p>
            <a:pPr marL="0" marR="0" lvl="0" indent="0" algn="l" rtl="0">
              <a:lnSpc>
                <a:spcPct val="120000"/>
              </a:lnSpc>
              <a:spcBef>
                <a:spcPts val="0"/>
              </a:spcBef>
              <a:spcAft>
                <a:spcPts val="0"/>
              </a:spcAft>
              <a:buClr>
                <a:srgbClr val="000000"/>
              </a:buClr>
              <a:buSzPts val="2000"/>
              <a:buFont typeface="Arial"/>
              <a:buNone/>
            </a:pPr>
            <a:r>
              <a:rPr lang="en-GB" sz="2000" b="0" i="0" u="none" strike="noStrike" cap="none">
                <a:solidFill>
                  <a:srgbClr val="595959"/>
                </a:solidFill>
                <a:latin typeface="+mn-lt"/>
                <a:ea typeface="Rubik"/>
                <a:cs typeface="Rubik"/>
                <a:sym typeface="Rubik"/>
              </a:rPr>
              <a:t>Lorem ipsum dolor sit amet, consectetur adipiscing elit, sed do eiusmod tempor incididunt ut labore et dolore magna aliqua. Ut enim ad minim veniam, quis nostrud exercitation ullamco laboris nisi ut aliquip ex ea commodo consequat.</a:t>
            </a:r>
            <a:endParaRPr sz="1400" b="0" i="0" u="none" strike="noStrike" cap="none">
              <a:solidFill>
                <a:srgbClr val="000000"/>
              </a:solidFill>
              <a:latin typeface="+mn-lt"/>
              <a:ea typeface="Arial"/>
              <a:cs typeface="Arial"/>
              <a:sym typeface="Arial"/>
            </a:endParaRPr>
          </a:p>
          <a:p>
            <a:pPr marL="0" marR="0" lvl="0" indent="0" algn="l" rtl="0">
              <a:lnSpc>
                <a:spcPct val="120000"/>
              </a:lnSpc>
              <a:spcBef>
                <a:spcPts val="0"/>
              </a:spcBef>
              <a:spcAft>
                <a:spcPts val="0"/>
              </a:spcAft>
              <a:buClr>
                <a:srgbClr val="000000"/>
              </a:buClr>
              <a:buSzPts val="2000"/>
              <a:buFont typeface="Arial"/>
              <a:buNone/>
            </a:pPr>
            <a:r>
              <a:rPr lang="en-GB" sz="2000" b="0" i="0" u="none" strike="noStrike" cap="none">
                <a:solidFill>
                  <a:srgbClr val="595959"/>
                </a:solidFill>
                <a:latin typeface="+mn-lt"/>
                <a:ea typeface="Rubik"/>
                <a:cs typeface="Rubik"/>
                <a:sym typeface="Rubik"/>
              </a:rPr>
              <a:t> </a:t>
            </a:r>
            <a:endParaRPr sz="1400" b="0" i="0" u="none" strike="noStrike" cap="none">
              <a:solidFill>
                <a:srgbClr val="000000"/>
              </a:solidFill>
              <a:latin typeface="+mn-lt"/>
              <a:ea typeface="Arial"/>
              <a:cs typeface="Arial"/>
              <a:sym typeface="Arial"/>
            </a:endParaRPr>
          </a:p>
          <a:p>
            <a:pPr marL="0" marR="0" lvl="0" indent="0" algn="l" rtl="0">
              <a:lnSpc>
                <a:spcPct val="120000"/>
              </a:lnSpc>
              <a:spcBef>
                <a:spcPts val="0"/>
              </a:spcBef>
              <a:spcAft>
                <a:spcPts val="0"/>
              </a:spcAft>
              <a:buClr>
                <a:srgbClr val="000000"/>
              </a:buClr>
              <a:buSzPts val="2000"/>
              <a:buFont typeface="Arial"/>
              <a:buNone/>
            </a:pPr>
            <a:r>
              <a:rPr lang="en-GB" sz="2000" b="0" i="0" u="none" strike="noStrike" cap="none">
                <a:solidFill>
                  <a:srgbClr val="595959"/>
                </a:solidFill>
                <a:latin typeface="+mn-lt"/>
                <a:ea typeface="Rubik"/>
                <a:cs typeface="Rubik"/>
                <a:sym typeface="Rubik"/>
              </a:rPr>
              <a:t>Duis aute irure dolor in reprehenderit in voluptate velit esse cillum dolore eu fugiat nulla. </a:t>
            </a:r>
            <a:endParaRPr sz="2000" b="0" i="0" u="none" strike="noStrike" cap="none">
              <a:solidFill>
                <a:srgbClr val="595959"/>
              </a:solidFill>
              <a:latin typeface="+mn-lt"/>
              <a:ea typeface="Rubik"/>
              <a:cs typeface="Rubik"/>
              <a:sym typeface="Rubik"/>
            </a:endParaRPr>
          </a:p>
        </p:txBody>
      </p:sp>
      <p:sp>
        <p:nvSpPr>
          <p:cNvPr id="288" name="Google Shape;288;p21"/>
          <p:cNvSpPr txBox="1"/>
          <p:nvPr/>
        </p:nvSpPr>
        <p:spPr>
          <a:xfrm>
            <a:off x="911424" y="1052736"/>
            <a:ext cx="6001440" cy="810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000"/>
              <a:buFont typeface="Arial"/>
              <a:buNone/>
            </a:pPr>
            <a:r>
              <a:rPr lang="en-GB" sz="4000" b="1" i="0" u="none" strike="noStrike" cap="none" dirty="0">
                <a:solidFill>
                  <a:srgbClr val="F1B828"/>
                </a:solidFill>
                <a:latin typeface="+mn-lt"/>
                <a:ea typeface="Playfair Display"/>
                <a:cs typeface="Playfair Display"/>
                <a:sym typeface="Playfair Display"/>
              </a:rPr>
              <a:t>Title</a:t>
            </a:r>
            <a:endParaRPr sz="1400" b="0" i="0" u="none" strike="noStrike" cap="none" dirty="0">
              <a:solidFill>
                <a:srgbClr val="000000"/>
              </a:solidFill>
              <a:latin typeface="+mn-lt"/>
              <a:ea typeface="Arial"/>
              <a:cs typeface="Arial"/>
              <a:sym typeface="Arial"/>
            </a:endParaRPr>
          </a:p>
        </p:txBody>
      </p:sp>
      <p:pic>
        <p:nvPicPr>
          <p:cNvPr id="289" name="Google Shape;289;p21" descr="C:\Users\gelya\OneDrive\Рабочий стол\B_prjcts_web_03.png"/>
          <p:cNvPicPr preferRelativeResize="0"/>
          <p:nvPr/>
        </p:nvPicPr>
        <p:blipFill rotWithShape="1">
          <a:blip r:embed="rId3">
            <a:alphaModFix/>
          </a:blip>
          <a:srcRect/>
          <a:stretch/>
        </p:blipFill>
        <p:spPr>
          <a:xfrm>
            <a:off x="6251510" y="11492"/>
            <a:ext cx="6137111" cy="683366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Google Shape;294;p22"/>
          <p:cNvSpPr txBox="1"/>
          <p:nvPr/>
        </p:nvSpPr>
        <p:spPr>
          <a:xfrm>
            <a:off x="6096000" y="1720925"/>
            <a:ext cx="5439300" cy="3749400"/>
          </a:xfrm>
          <a:prstGeom prst="rect">
            <a:avLst/>
          </a:prstGeom>
          <a:noFill/>
          <a:ln>
            <a:noFill/>
          </a:ln>
        </p:spPr>
        <p:txBody>
          <a:bodyPr spcFirstLastPara="1" wrap="square" lIns="91425" tIns="45700" rIns="91425" bIns="45700" anchor="t" anchorCtr="0">
            <a:noAutofit/>
          </a:bodyPr>
          <a:lstStyle/>
          <a:p>
            <a:pPr marL="0" marR="0" lvl="0" indent="0" algn="l" rtl="0">
              <a:lnSpc>
                <a:spcPct val="120000"/>
              </a:lnSpc>
              <a:spcBef>
                <a:spcPts val="0"/>
              </a:spcBef>
              <a:spcAft>
                <a:spcPts val="0"/>
              </a:spcAft>
              <a:buClr>
                <a:srgbClr val="000000"/>
              </a:buClr>
              <a:buSzPts val="2000"/>
              <a:buFont typeface="Arial"/>
              <a:buNone/>
            </a:pPr>
            <a:r>
              <a:rPr lang="en-GB" sz="2000" b="0" i="0" u="none" strike="noStrike" cap="none">
                <a:solidFill>
                  <a:srgbClr val="595959"/>
                </a:solidFill>
                <a:latin typeface="+mn-lt"/>
                <a:ea typeface="Rubik"/>
                <a:cs typeface="Rubik"/>
                <a:sym typeface="Rubik"/>
              </a:rPr>
              <a:t>Lorem ipsum dolor sit amet, consectetur adipiscing elit, sed do eiusmod tempor incididunt ut labore et dolore magna aliqua. Ut enim ad minim veniam, quis nostrud exercitation ullamco laboris nisi ut aliquip ex ea commodo consequat.</a:t>
            </a:r>
            <a:endParaRPr sz="1400" b="0" i="0" u="none" strike="noStrike" cap="none">
              <a:solidFill>
                <a:srgbClr val="000000"/>
              </a:solidFill>
              <a:latin typeface="+mn-lt"/>
              <a:ea typeface="Arial"/>
              <a:cs typeface="Arial"/>
              <a:sym typeface="Arial"/>
            </a:endParaRPr>
          </a:p>
          <a:p>
            <a:pPr marL="0" marR="0" lvl="0" indent="0" algn="l" rtl="0">
              <a:lnSpc>
                <a:spcPct val="120000"/>
              </a:lnSpc>
              <a:spcBef>
                <a:spcPts val="0"/>
              </a:spcBef>
              <a:spcAft>
                <a:spcPts val="0"/>
              </a:spcAft>
              <a:buClr>
                <a:srgbClr val="000000"/>
              </a:buClr>
              <a:buSzPts val="2000"/>
              <a:buFont typeface="Arial"/>
              <a:buNone/>
            </a:pPr>
            <a:r>
              <a:rPr lang="en-GB" sz="2000" b="0" i="0" u="none" strike="noStrike" cap="none">
                <a:solidFill>
                  <a:srgbClr val="595959"/>
                </a:solidFill>
                <a:latin typeface="+mn-lt"/>
                <a:ea typeface="Rubik"/>
                <a:cs typeface="Rubik"/>
                <a:sym typeface="Rubik"/>
              </a:rPr>
              <a:t> </a:t>
            </a:r>
            <a:endParaRPr sz="1400" b="0" i="0" u="none" strike="noStrike" cap="none">
              <a:solidFill>
                <a:srgbClr val="000000"/>
              </a:solidFill>
              <a:latin typeface="+mn-lt"/>
              <a:ea typeface="Arial"/>
              <a:cs typeface="Arial"/>
              <a:sym typeface="Arial"/>
            </a:endParaRPr>
          </a:p>
          <a:p>
            <a:pPr marL="0" marR="0" lvl="0" indent="0" algn="l" rtl="0">
              <a:lnSpc>
                <a:spcPct val="120000"/>
              </a:lnSpc>
              <a:spcBef>
                <a:spcPts val="0"/>
              </a:spcBef>
              <a:spcAft>
                <a:spcPts val="0"/>
              </a:spcAft>
              <a:buClr>
                <a:srgbClr val="000000"/>
              </a:buClr>
              <a:buSzPts val="2000"/>
              <a:buFont typeface="Arial"/>
              <a:buNone/>
            </a:pPr>
            <a:r>
              <a:rPr lang="en-GB" sz="2000" b="0" i="0" u="none" strike="noStrike" cap="none">
                <a:solidFill>
                  <a:srgbClr val="595959"/>
                </a:solidFill>
                <a:latin typeface="+mn-lt"/>
                <a:ea typeface="Rubik"/>
                <a:cs typeface="Rubik"/>
                <a:sym typeface="Rubik"/>
              </a:rPr>
              <a:t>Duis aute irure dolor in reprehenderit in voluptate velit esse cillum dolore eu fugiat nulla. </a:t>
            </a:r>
            <a:endParaRPr sz="2000" b="0" i="0" u="none" strike="noStrike" cap="none">
              <a:solidFill>
                <a:srgbClr val="595959"/>
              </a:solidFill>
              <a:latin typeface="+mn-lt"/>
              <a:ea typeface="Rubik"/>
              <a:cs typeface="Rubik"/>
              <a:sym typeface="Rubik"/>
            </a:endParaRPr>
          </a:p>
        </p:txBody>
      </p:sp>
      <p:sp>
        <p:nvSpPr>
          <p:cNvPr id="295" name="Google Shape;295;p22"/>
          <p:cNvSpPr txBox="1"/>
          <p:nvPr/>
        </p:nvSpPr>
        <p:spPr>
          <a:xfrm>
            <a:off x="6096000" y="809145"/>
            <a:ext cx="5439300" cy="810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000"/>
              <a:buFont typeface="Arial"/>
              <a:buNone/>
            </a:pPr>
            <a:r>
              <a:rPr lang="en-GB" sz="4000" b="1" i="0" u="none" strike="noStrike" cap="none" dirty="0">
                <a:solidFill>
                  <a:srgbClr val="5A558D"/>
                </a:solidFill>
                <a:latin typeface="+mn-lt"/>
                <a:ea typeface="Playfair Display"/>
                <a:cs typeface="Playfair Display"/>
                <a:sym typeface="Playfair Display"/>
              </a:rPr>
              <a:t>Title</a:t>
            </a:r>
            <a:endParaRPr sz="1400" b="0" i="0" u="none" strike="noStrike" cap="none" dirty="0">
              <a:solidFill>
                <a:srgbClr val="000000"/>
              </a:solidFill>
              <a:latin typeface="+mn-lt"/>
              <a:ea typeface="Arial"/>
              <a:cs typeface="Arial"/>
              <a:sym typeface="Arial"/>
            </a:endParaRPr>
          </a:p>
        </p:txBody>
      </p:sp>
      <p:pic>
        <p:nvPicPr>
          <p:cNvPr id="296" name="Google Shape;296;p22"/>
          <p:cNvPicPr preferRelativeResize="0"/>
          <p:nvPr/>
        </p:nvPicPr>
        <p:blipFill rotWithShape="1">
          <a:blip r:embed="rId3">
            <a:alphaModFix/>
          </a:blip>
          <a:srcRect/>
          <a:stretch/>
        </p:blipFill>
        <p:spPr>
          <a:xfrm>
            <a:off x="-9331" y="1057569"/>
            <a:ext cx="5635493" cy="5285063"/>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p23"/>
          <p:cNvSpPr txBox="1"/>
          <p:nvPr/>
        </p:nvSpPr>
        <p:spPr>
          <a:xfrm>
            <a:off x="911424" y="1695872"/>
            <a:ext cx="5328593" cy="3677344"/>
          </a:xfrm>
          <a:prstGeom prst="rect">
            <a:avLst/>
          </a:prstGeom>
          <a:noFill/>
          <a:ln>
            <a:noFill/>
          </a:ln>
        </p:spPr>
        <p:txBody>
          <a:bodyPr spcFirstLastPara="1" wrap="square" lIns="91425" tIns="45700" rIns="91425" bIns="45700" anchor="t" anchorCtr="0">
            <a:noAutofit/>
          </a:bodyPr>
          <a:lstStyle/>
          <a:p>
            <a:pPr marL="0" marR="0" lvl="0" indent="0" algn="l" rtl="0">
              <a:lnSpc>
                <a:spcPct val="120000"/>
              </a:lnSpc>
              <a:spcBef>
                <a:spcPts val="0"/>
              </a:spcBef>
              <a:spcAft>
                <a:spcPts val="0"/>
              </a:spcAft>
              <a:buClr>
                <a:srgbClr val="000000"/>
              </a:buClr>
              <a:buSzPts val="2000"/>
              <a:buFont typeface="Arial"/>
              <a:buNone/>
            </a:pPr>
            <a:r>
              <a:rPr lang="en-GB" sz="2000" b="0" i="0" u="none" strike="noStrike" cap="none" dirty="0">
                <a:solidFill>
                  <a:srgbClr val="595959"/>
                </a:solidFill>
                <a:latin typeface="+mn-lt"/>
                <a:ea typeface="Rubik"/>
                <a:cs typeface="Rubik"/>
                <a:sym typeface="Rubik"/>
              </a:rPr>
              <a:t>Lorem ipsum </a:t>
            </a:r>
            <a:r>
              <a:rPr lang="en-GB" sz="2000" b="0" i="0" u="none" strike="noStrike" cap="none" dirty="0" err="1">
                <a:solidFill>
                  <a:srgbClr val="595959"/>
                </a:solidFill>
                <a:latin typeface="+mn-lt"/>
                <a:ea typeface="Rubik"/>
                <a:cs typeface="Rubik"/>
                <a:sym typeface="Rubik"/>
              </a:rPr>
              <a:t>dolor</a:t>
            </a:r>
            <a:r>
              <a:rPr lang="en-GB" sz="2000" b="0" i="0" u="none" strike="noStrike" cap="none" dirty="0">
                <a:solidFill>
                  <a:srgbClr val="595959"/>
                </a:solidFill>
                <a:latin typeface="+mn-lt"/>
                <a:ea typeface="Rubik"/>
                <a:cs typeface="Rubik"/>
                <a:sym typeface="Rubik"/>
              </a:rPr>
              <a:t> sit </a:t>
            </a:r>
            <a:r>
              <a:rPr lang="en-GB" sz="2000" b="0" i="0" u="none" strike="noStrike" cap="none" dirty="0" err="1">
                <a:solidFill>
                  <a:srgbClr val="595959"/>
                </a:solidFill>
                <a:latin typeface="+mn-lt"/>
                <a:ea typeface="Rubik"/>
                <a:cs typeface="Rubik"/>
                <a:sym typeface="Rubik"/>
              </a:rPr>
              <a:t>amet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consectetur</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adipiscing</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elit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sed</a:t>
            </a:r>
            <a:r>
              <a:rPr lang="en-GB" sz="2000" b="0" i="0" u="none" strike="noStrike" cap="none" dirty="0">
                <a:solidFill>
                  <a:srgbClr val="595959"/>
                </a:solidFill>
                <a:latin typeface="+mn-lt"/>
                <a:ea typeface="Rubik"/>
                <a:cs typeface="Rubik"/>
                <a:sym typeface="Rubik"/>
              </a:rPr>
              <a:t> do </a:t>
            </a:r>
            <a:r>
              <a:rPr lang="en-GB" sz="2000" b="0" i="0" u="none" strike="noStrike" cap="none" dirty="0" err="1">
                <a:solidFill>
                  <a:srgbClr val="595959"/>
                </a:solidFill>
                <a:latin typeface="+mn-lt"/>
                <a:ea typeface="Rubik"/>
                <a:cs typeface="Rubik"/>
                <a:sym typeface="Rubik"/>
              </a:rPr>
              <a:t>eiusmod</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tempor</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incididunt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ut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labore</a:t>
            </a:r>
            <a:r>
              <a:rPr lang="en-GB" sz="2000" b="0" i="0" u="none" strike="noStrike" cap="none" dirty="0">
                <a:solidFill>
                  <a:srgbClr val="595959"/>
                </a:solidFill>
                <a:latin typeface="+mn-lt"/>
                <a:ea typeface="Rubik"/>
                <a:cs typeface="Rubik"/>
                <a:sym typeface="Rubik"/>
              </a:rPr>
              <a:t> et dolore magna </a:t>
            </a:r>
            <a:r>
              <a:rPr lang="en-GB" sz="2000" b="0" i="0" u="none" strike="noStrike" cap="none" dirty="0" err="1">
                <a:solidFill>
                  <a:srgbClr val="595959"/>
                </a:solidFill>
                <a:latin typeface="+mn-lt"/>
                <a:ea typeface="Rubik"/>
                <a:cs typeface="Rubik"/>
                <a:sym typeface="Rubik"/>
              </a:rPr>
              <a:t>aliqua</a:t>
            </a:r>
            <a:r>
              <a:rPr lang="en-GB" sz="2000" b="0" i="0" u="none" strike="noStrike" cap="none" dirty="0">
                <a:solidFill>
                  <a:srgbClr val="595959"/>
                </a:solidFill>
                <a:latin typeface="+mn-lt"/>
                <a:ea typeface="Rubik"/>
                <a:cs typeface="Rubik"/>
                <a:sym typeface="Rubik"/>
              </a:rPr>
              <a:t>. Ut </a:t>
            </a:r>
            <a:r>
              <a:rPr lang="en-GB" sz="2000" b="0" i="0" u="none" strike="noStrike" cap="none" dirty="0" err="1">
                <a:solidFill>
                  <a:srgbClr val="595959"/>
                </a:solidFill>
                <a:latin typeface="+mn-lt"/>
                <a:ea typeface="Rubik"/>
                <a:cs typeface="Rubik"/>
                <a:sym typeface="Rubik"/>
              </a:rPr>
              <a:t>enim</a:t>
            </a:r>
            <a:r>
              <a:rPr lang="en-GB" sz="2000" b="0" i="0" u="none" strike="noStrike" cap="none" dirty="0">
                <a:solidFill>
                  <a:srgbClr val="595959"/>
                </a:solidFill>
                <a:latin typeface="+mn-lt"/>
                <a:ea typeface="Rubik"/>
                <a:cs typeface="Rubik"/>
                <a:sym typeface="Rubik"/>
              </a:rPr>
              <a:t> ad minim </a:t>
            </a:r>
            <a:r>
              <a:rPr lang="en-GB" sz="2000" b="0" i="0" u="none" strike="noStrike" cap="none" dirty="0" err="1">
                <a:solidFill>
                  <a:srgbClr val="595959"/>
                </a:solidFill>
                <a:latin typeface="+mn-lt"/>
                <a:ea typeface="Rubik"/>
                <a:cs typeface="Rubik"/>
                <a:sym typeface="Rubik"/>
              </a:rPr>
              <a:t>veniam</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quis</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nostrud</a:t>
            </a:r>
            <a:r>
              <a:rPr lang="en-GB" sz="2000" b="0" i="0" u="none" strike="noStrike" cap="none" dirty="0">
                <a:solidFill>
                  <a:srgbClr val="595959"/>
                </a:solidFill>
                <a:latin typeface="+mn-lt"/>
                <a:ea typeface="Rubik"/>
                <a:cs typeface="Rubik"/>
                <a:sym typeface="Rubik"/>
              </a:rPr>
              <a:t> exercitation </a:t>
            </a:r>
            <a:r>
              <a:rPr lang="en-GB" sz="2000" b="0" i="0" u="none" strike="noStrike" cap="none" dirty="0" err="1">
                <a:solidFill>
                  <a:srgbClr val="595959"/>
                </a:solidFill>
                <a:latin typeface="+mn-lt"/>
                <a:ea typeface="Rubik"/>
                <a:cs typeface="Rubik"/>
                <a:sym typeface="Rubik"/>
              </a:rPr>
              <a:t>ullamco</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laboris</a:t>
            </a:r>
            <a:r>
              <a:rPr lang="en-GB" sz="2000" b="0" i="0" u="none" strike="noStrike" cap="none" dirty="0">
                <a:solidFill>
                  <a:srgbClr val="595959"/>
                </a:solidFill>
                <a:latin typeface="+mn-lt"/>
                <a:ea typeface="Rubik"/>
                <a:cs typeface="Rubik"/>
                <a:sym typeface="Rubik"/>
              </a:rPr>
              <a:t> nisi </a:t>
            </a:r>
            <a:r>
              <a:rPr lang="en-GB" sz="2000" b="0" i="0" u="none" strike="noStrike" cap="none" dirty="0" err="1">
                <a:solidFill>
                  <a:srgbClr val="595959"/>
                </a:solidFill>
                <a:latin typeface="+mn-lt"/>
                <a:ea typeface="Rubik"/>
                <a:cs typeface="Rubik"/>
                <a:sym typeface="Rubik"/>
              </a:rPr>
              <a:t>ut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aliquip</a:t>
            </a:r>
            <a:r>
              <a:rPr lang="en-GB" sz="2000" b="0" i="0" u="none" strike="noStrike" cap="none" dirty="0">
                <a:solidFill>
                  <a:srgbClr val="595959"/>
                </a:solidFill>
                <a:latin typeface="+mn-lt"/>
                <a:ea typeface="Rubik"/>
                <a:cs typeface="Rubik"/>
                <a:sym typeface="Rubik"/>
              </a:rPr>
              <a:t> ex </a:t>
            </a:r>
            <a:r>
              <a:rPr lang="en-GB" sz="2000" b="0" i="0" u="none" strike="noStrike" cap="none" dirty="0" err="1">
                <a:solidFill>
                  <a:srgbClr val="595959"/>
                </a:solidFill>
                <a:latin typeface="+mn-lt"/>
                <a:ea typeface="Rubik"/>
                <a:cs typeface="Rubik"/>
                <a:sym typeface="Rubik"/>
              </a:rPr>
              <a:t>ea</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commodo</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consequat</a:t>
            </a:r>
            <a:r>
              <a:rPr lang="en-GB" sz="2000" b="0" i="0" u="none" strike="noStrike" cap="none" dirty="0">
                <a:solidFill>
                  <a:srgbClr val="595959"/>
                </a:solidFill>
                <a:latin typeface="+mn-lt"/>
                <a:ea typeface="Rubik"/>
                <a:cs typeface="Rubik"/>
                <a:sym typeface="Rubik"/>
              </a:rPr>
              <a:t>.</a:t>
            </a:r>
            <a:endParaRPr sz="1400" b="0" i="0" u="none" strike="noStrike" cap="none" dirty="0">
              <a:solidFill>
                <a:srgbClr val="000000"/>
              </a:solidFill>
              <a:latin typeface="+mn-lt"/>
              <a:ea typeface="Arial"/>
              <a:cs typeface="Arial"/>
              <a:sym typeface="Arial"/>
            </a:endParaRPr>
          </a:p>
          <a:p>
            <a:pPr marL="0" marR="0" lvl="0" indent="0" algn="l" rtl="0">
              <a:lnSpc>
                <a:spcPct val="120000"/>
              </a:lnSpc>
              <a:spcBef>
                <a:spcPts val="0"/>
              </a:spcBef>
              <a:spcAft>
                <a:spcPts val="0"/>
              </a:spcAft>
              <a:buClr>
                <a:srgbClr val="000000"/>
              </a:buClr>
              <a:buSzPts val="2000"/>
              <a:buFont typeface="Arial"/>
              <a:buNone/>
            </a:pPr>
            <a:r>
              <a:rPr lang="en-GB" sz="2000" b="0" i="0" u="none" strike="noStrike" cap="none" dirty="0">
                <a:solidFill>
                  <a:srgbClr val="595959"/>
                </a:solidFill>
                <a:latin typeface="+mn-lt"/>
                <a:ea typeface="Rubik"/>
                <a:cs typeface="Rubik"/>
                <a:sym typeface="Rubik"/>
              </a:rPr>
              <a:t> </a:t>
            </a:r>
            <a:endParaRPr sz="1400" b="0" i="0" u="none" strike="noStrike" cap="none" dirty="0">
              <a:solidFill>
                <a:srgbClr val="000000"/>
              </a:solidFill>
              <a:latin typeface="+mn-lt"/>
              <a:ea typeface="Arial"/>
              <a:cs typeface="Arial"/>
              <a:sym typeface="Arial"/>
            </a:endParaRPr>
          </a:p>
          <a:p>
            <a:pPr marL="0" marR="0" lvl="0" indent="0" algn="l" rtl="0">
              <a:lnSpc>
                <a:spcPct val="120000"/>
              </a:lnSpc>
              <a:spcBef>
                <a:spcPts val="0"/>
              </a:spcBef>
              <a:spcAft>
                <a:spcPts val="0"/>
              </a:spcAft>
              <a:buClr>
                <a:srgbClr val="000000"/>
              </a:buClr>
              <a:buSzPts val="2000"/>
              <a:buFont typeface="Arial"/>
              <a:buNone/>
            </a:pPr>
            <a:r>
              <a:rPr lang="en-GB" sz="2000" b="0" i="0" u="none" strike="noStrike" cap="none" dirty="0">
                <a:solidFill>
                  <a:srgbClr val="595959"/>
                </a:solidFill>
                <a:latin typeface="+mn-lt"/>
                <a:ea typeface="Rubik"/>
                <a:cs typeface="Rubik"/>
                <a:sym typeface="Rubik"/>
              </a:rPr>
              <a:t>Duis </a:t>
            </a:r>
            <a:r>
              <a:rPr lang="en-GB" sz="2000" b="0" i="0" u="none" strike="noStrike" cap="none" dirty="0" err="1">
                <a:solidFill>
                  <a:srgbClr val="595959"/>
                </a:solidFill>
                <a:latin typeface="+mn-lt"/>
                <a:ea typeface="Rubik"/>
                <a:cs typeface="Rubik"/>
                <a:sym typeface="Rubik"/>
              </a:rPr>
              <a:t>aute</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irure</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dolor</a:t>
            </a:r>
            <a:r>
              <a:rPr lang="en-GB" sz="2000" b="0" i="0" u="none" strike="noStrike" cap="none" dirty="0">
                <a:solidFill>
                  <a:srgbClr val="595959"/>
                </a:solidFill>
                <a:latin typeface="+mn-lt"/>
                <a:ea typeface="Rubik"/>
                <a:cs typeface="Rubik"/>
                <a:sym typeface="Rubik"/>
              </a:rPr>
              <a:t> in </a:t>
            </a:r>
            <a:r>
              <a:rPr lang="en-GB" sz="2000" b="0" i="0" u="none" strike="noStrike" cap="none" dirty="0" err="1">
                <a:solidFill>
                  <a:srgbClr val="595959"/>
                </a:solidFill>
                <a:latin typeface="+mn-lt"/>
                <a:ea typeface="Rubik"/>
                <a:cs typeface="Rubik"/>
                <a:sym typeface="Rubik"/>
              </a:rPr>
              <a:t>reprehenderit</a:t>
            </a:r>
            <a:r>
              <a:rPr lang="en-GB" sz="2000" b="0" i="0" u="none" strike="noStrike" cap="none" dirty="0">
                <a:solidFill>
                  <a:srgbClr val="595959"/>
                </a:solidFill>
                <a:latin typeface="+mn-lt"/>
                <a:ea typeface="Rubik"/>
                <a:cs typeface="Rubik"/>
                <a:sym typeface="Rubik"/>
              </a:rPr>
              <a:t> in </a:t>
            </a:r>
            <a:r>
              <a:rPr lang="en-GB" sz="2000" b="0" i="0" u="none" strike="noStrike" cap="none" dirty="0" err="1">
                <a:solidFill>
                  <a:srgbClr val="595959"/>
                </a:solidFill>
                <a:latin typeface="+mn-lt"/>
                <a:ea typeface="Rubik"/>
                <a:cs typeface="Rubik"/>
                <a:sym typeface="Rubik"/>
              </a:rPr>
              <a:t>voluptate</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velit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esse</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cillum</a:t>
            </a:r>
            <a:r>
              <a:rPr lang="en-GB" sz="2000" b="0" i="0" u="none" strike="noStrike" cap="none" dirty="0">
                <a:solidFill>
                  <a:srgbClr val="595959"/>
                </a:solidFill>
                <a:latin typeface="+mn-lt"/>
                <a:ea typeface="Rubik"/>
                <a:cs typeface="Rubik"/>
                <a:sym typeface="Rubik"/>
              </a:rPr>
              <a:t> dolore </a:t>
            </a:r>
            <a:r>
              <a:rPr lang="en-GB" sz="2000" b="0" i="0" u="none" strike="noStrike" cap="none" dirty="0" err="1">
                <a:solidFill>
                  <a:srgbClr val="595959"/>
                </a:solidFill>
                <a:latin typeface="+mn-lt"/>
                <a:ea typeface="Rubik"/>
                <a:cs typeface="Rubik"/>
                <a:sym typeface="Rubik"/>
              </a:rPr>
              <a:t>eu</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fugiat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nulla</a:t>
            </a:r>
            <a:r>
              <a:rPr lang="en-GB" sz="2000" b="0" i="0" u="none" strike="noStrike" cap="none" dirty="0">
                <a:solidFill>
                  <a:srgbClr val="595959"/>
                </a:solidFill>
                <a:latin typeface="+mn-lt"/>
                <a:ea typeface="Rubik"/>
                <a:cs typeface="Rubik"/>
                <a:sym typeface="Rubik"/>
              </a:rPr>
              <a:t>. </a:t>
            </a:r>
            <a:endParaRPr sz="2000" b="0" i="0" u="none" strike="noStrike" cap="none" dirty="0">
              <a:solidFill>
                <a:srgbClr val="595959"/>
              </a:solidFill>
              <a:latin typeface="+mn-lt"/>
              <a:ea typeface="Rubik"/>
              <a:cs typeface="Rubik"/>
              <a:sym typeface="Rubik"/>
            </a:endParaRPr>
          </a:p>
        </p:txBody>
      </p:sp>
      <p:sp>
        <p:nvSpPr>
          <p:cNvPr id="302" name="Google Shape;302;p23"/>
          <p:cNvSpPr txBox="1"/>
          <p:nvPr/>
        </p:nvSpPr>
        <p:spPr>
          <a:xfrm>
            <a:off x="911424" y="794039"/>
            <a:ext cx="5688632" cy="810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000"/>
              <a:buFont typeface="Arial"/>
              <a:buNone/>
            </a:pPr>
            <a:r>
              <a:rPr lang="en-GB" sz="4000" b="1" i="0" u="none" strike="noStrike" cap="none" dirty="0">
                <a:solidFill>
                  <a:srgbClr val="FF6D54"/>
                </a:solidFill>
                <a:latin typeface="+mn-lt"/>
                <a:ea typeface="Playfair Display"/>
                <a:cs typeface="Playfair Display"/>
                <a:sym typeface="Playfair Display"/>
              </a:rPr>
              <a:t>Title</a:t>
            </a:r>
            <a:endParaRPr sz="1400" b="0" i="0" u="none" strike="noStrike" cap="none" dirty="0">
              <a:solidFill>
                <a:srgbClr val="000000"/>
              </a:solidFill>
              <a:latin typeface="+mn-lt"/>
              <a:ea typeface="Arial"/>
              <a:cs typeface="Arial"/>
              <a:sym typeface="Arial"/>
            </a:endParaRPr>
          </a:p>
        </p:txBody>
      </p:sp>
      <p:pic>
        <p:nvPicPr>
          <p:cNvPr id="303" name="Google Shape;303;p23"/>
          <p:cNvPicPr preferRelativeResize="0"/>
          <p:nvPr/>
        </p:nvPicPr>
        <p:blipFill rotWithShape="1">
          <a:blip r:embed="rId3">
            <a:alphaModFix/>
          </a:blip>
          <a:srcRect/>
          <a:stretch/>
        </p:blipFill>
        <p:spPr>
          <a:xfrm>
            <a:off x="6600056" y="869088"/>
            <a:ext cx="4308687" cy="5119821"/>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EDF5FC"/>
        </a:solidFill>
        <a:effectLst/>
      </p:bgPr>
    </p:bg>
    <p:spTree>
      <p:nvGrpSpPr>
        <p:cNvPr id="1" name="Shape 307"/>
        <p:cNvGrpSpPr/>
        <p:nvPr/>
      </p:nvGrpSpPr>
      <p:grpSpPr>
        <a:xfrm>
          <a:off x="0" y="0"/>
          <a:ext cx="0" cy="0"/>
          <a:chOff x="0" y="0"/>
          <a:chExt cx="0" cy="0"/>
        </a:xfrm>
      </p:grpSpPr>
      <p:pic>
        <p:nvPicPr>
          <p:cNvPr id="308" name="Google Shape;308;p24"/>
          <p:cNvPicPr preferRelativeResize="0"/>
          <p:nvPr/>
        </p:nvPicPr>
        <p:blipFill rotWithShape="1">
          <a:blip r:embed="rId3">
            <a:alphaModFix/>
          </a:blip>
          <a:srcRect/>
          <a:stretch/>
        </p:blipFill>
        <p:spPr>
          <a:xfrm>
            <a:off x="11348668" y="277159"/>
            <a:ext cx="843332" cy="1677879"/>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pic>
        <p:nvPicPr>
          <p:cNvPr id="316" name="Google Shape;316;p25" descr="C:\Users\gelya\OneDrive\Рабочий стол\A_web_contact-01.png"/>
          <p:cNvPicPr preferRelativeResize="0"/>
          <p:nvPr/>
        </p:nvPicPr>
        <p:blipFill rotWithShape="1">
          <a:blip r:embed="rId3">
            <a:alphaModFix/>
          </a:blip>
          <a:srcRect/>
          <a:stretch/>
        </p:blipFill>
        <p:spPr>
          <a:xfrm>
            <a:off x="3386299" y="692697"/>
            <a:ext cx="5419403" cy="3411522"/>
          </a:xfrm>
          <a:prstGeom prst="rect">
            <a:avLst/>
          </a:prstGeom>
          <a:noFill/>
          <a:ln>
            <a:noFill/>
          </a:ln>
        </p:spPr>
      </p:pic>
      <p:pic>
        <p:nvPicPr>
          <p:cNvPr id="317" name="Google Shape;317;p25" descr="C:\Users\gelya\OneDrive\Рабочий стол\Phone.png"/>
          <p:cNvPicPr preferRelativeResize="0"/>
          <p:nvPr/>
        </p:nvPicPr>
        <p:blipFill rotWithShape="1">
          <a:blip r:embed="rId4">
            <a:alphaModFix/>
          </a:blip>
          <a:srcRect/>
          <a:stretch/>
        </p:blipFill>
        <p:spPr>
          <a:xfrm>
            <a:off x="7083021" y="4605677"/>
            <a:ext cx="489235" cy="440822"/>
          </a:xfrm>
          <a:prstGeom prst="rect">
            <a:avLst/>
          </a:prstGeom>
          <a:noFill/>
          <a:ln>
            <a:noFill/>
          </a:ln>
        </p:spPr>
      </p:pic>
      <p:pic>
        <p:nvPicPr>
          <p:cNvPr id="318" name="Google Shape;318;p25" descr="C:\Users\gelya\OneDrive\Рабочий стол\Link.png"/>
          <p:cNvPicPr preferRelativeResize="0"/>
          <p:nvPr/>
        </p:nvPicPr>
        <p:blipFill rotWithShape="1">
          <a:blip r:embed="rId5">
            <a:alphaModFix/>
          </a:blip>
          <a:srcRect/>
          <a:stretch/>
        </p:blipFill>
        <p:spPr>
          <a:xfrm>
            <a:off x="1451603" y="5706236"/>
            <a:ext cx="504056" cy="451784"/>
          </a:xfrm>
          <a:prstGeom prst="rect">
            <a:avLst/>
          </a:prstGeom>
          <a:noFill/>
          <a:ln>
            <a:noFill/>
          </a:ln>
        </p:spPr>
      </p:pic>
      <p:pic>
        <p:nvPicPr>
          <p:cNvPr id="319" name="Google Shape;319;p25" descr="C:\Users\gelya\OneDrive\Рабочий стол\linkedin2-01.png"/>
          <p:cNvPicPr preferRelativeResize="0"/>
          <p:nvPr/>
        </p:nvPicPr>
        <p:blipFill rotWithShape="1">
          <a:blip r:embed="rId6">
            <a:alphaModFix/>
          </a:blip>
          <a:srcRect/>
          <a:stretch/>
        </p:blipFill>
        <p:spPr>
          <a:xfrm>
            <a:off x="7198961" y="5703210"/>
            <a:ext cx="257352" cy="257352"/>
          </a:xfrm>
          <a:prstGeom prst="rect">
            <a:avLst/>
          </a:prstGeom>
          <a:noFill/>
          <a:ln>
            <a:noFill/>
          </a:ln>
        </p:spPr>
      </p:pic>
      <p:pic>
        <p:nvPicPr>
          <p:cNvPr id="320" name="Google Shape;320;p25" descr="C:\Users\gelya\OneDrive\Рабочий стол\skype2-01.png"/>
          <p:cNvPicPr preferRelativeResize="0"/>
          <p:nvPr/>
        </p:nvPicPr>
        <p:blipFill rotWithShape="1">
          <a:blip r:embed="rId7">
            <a:alphaModFix/>
          </a:blip>
          <a:srcRect/>
          <a:stretch/>
        </p:blipFill>
        <p:spPr>
          <a:xfrm>
            <a:off x="7171181" y="5188768"/>
            <a:ext cx="312913" cy="312913"/>
          </a:xfrm>
          <a:prstGeom prst="rect">
            <a:avLst/>
          </a:prstGeom>
          <a:noFill/>
          <a:ln>
            <a:noFill/>
          </a:ln>
        </p:spPr>
      </p:pic>
      <p:sp>
        <p:nvSpPr>
          <p:cNvPr id="321" name="Google Shape;321;p25"/>
          <p:cNvSpPr/>
          <p:nvPr/>
        </p:nvSpPr>
        <p:spPr>
          <a:xfrm>
            <a:off x="7818431" y="4542193"/>
            <a:ext cx="3007394" cy="1615827"/>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Clr>
                <a:srgbClr val="000000"/>
              </a:buClr>
              <a:buSzPts val="2200"/>
              <a:buFont typeface="Arial"/>
              <a:buNone/>
            </a:pPr>
            <a:r>
              <a:rPr lang="en-GB" sz="2200" b="0" i="0" u="none" strike="noStrike" cap="none" dirty="0">
                <a:solidFill>
                  <a:srgbClr val="595959"/>
                </a:solidFill>
                <a:latin typeface="+mn-lt"/>
                <a:ea typeface="Rubik"/>
                <a:cs typeface="Rubik"/>
                <a:sym typeface="Rubik"/>
              </a:rPr>
              <a:t>+38012345678</a:t>
            </a:r>
            <a:br>
              <a:rPr lang="en-GB" sz="2200" b="0" i="0" u="none" strike="noStrike" cap="none" dirty="0">
                <a:solidFill>
                  <a:srgbClr val="595959"/>
                </a:solidFill>
                <a:latin typeface="+mn-lt"/>
                <a:ea typeface="Rubik"/>
                <a:cs typeface="Rubik"/>
                <a:sym typeface="Rubik"/>
              </a:rPr>
            </a:br>
            <a:r>
              <a:rPr lang="en-GB" sz="2200" b="0" i="0" u="none" strike="noStrike" cap="none" dirty="0" err="1">
                <a:solidFill>
                  <a:srgbClr val="595959"/>
                </a:solidFill>
                <a:latin typeface="+mn-lt"/>
                <a:ea typeface="Rubik"/>
                <a:cs typeface="Rubik"/>
                <a:sym typeface="Rubik"/>
              </a:rPr>
              <a:t>andreas.flodstrom</a:t>
            </a:r>
            <a:endParaRPr sz="2200" b="0" i="0" u="none" strike="noStrike" cap="none" dirty="0">
              <a:solidFill>
                <a:srgbClr val="595959"/>
              </a:solidFill>
              <a:latin typeface="+mn-lt"/>
              <a:ea typeface="Rubik"/>
              <a:cs typeface="Rubik"/>
              <a:sym typeface="Rubik"/>
            </a:endParaRPr>
          </a:p>
          <a:p>
            <a:pPr marL="0" marR="0" lvl="0" indent="0" algn="l" rtl="0">
              <a:lnSpc>
                <a:spcPct val="150000"/>
              </a:lnSpc>
              <a:spcBef>
                <a:spcPts val="0"/>
              </a:spcBef>
              <a:spcAft>
                <a:spcPts val="0"/>
              </a:spcAft>
              <a:buClr>
                <a:srgbClr val="000000"/>
              </a:buClr>
              <a:buSzPts val="2200"/>
              <a:buFont typeface="Arial"/>
              <a:buNone/>
            </a:pPr>
            <a:r>
              <a:rPr lang="en-GB" sz="2200" b="0" i="0" u="none" strike="noStrike" cap="none" dirty="0" err="1">
                <a:solidFill>
                  <a:srgbClr val="595959"/>
                </a:solidFill>
                <a:latin typeface="+mn-lt"/>
                <a:ea typeface="Rubik"/>
                <a:cs typeface="Rubik"/>
                <a:sym typeface="Rubik"/>
              </a:rPr>
              <a:t>andreas-flodstrom</a:t>
            </a:r>
            <a:endParaRPr sz="2200" b="0" i="0" u="none" strike="noStrike" cap="none" dirty="0">
              <a:solidFill>
                <a:srgbClr val="595959"/>
              </a:solidFill>
              <a:latin typeface="+mn-lt"/>
              <a:ea typeface="Rubik"/>
              <a:cs typeface="Rubik"/>
              <a:sym typeface="Rubik"/>
            </a:endParaRPr>
          </a:p>
        </p:txBody>
      </p:sp>
      <p:sp>
        <p:nvSpPr>
          <p:cNvPr id="322" name="Google Shape;322;p25"/>
          <p:cNvSpPr/>
          <p:nvPr/>
        </p:nvSpPr>
        <p:spPr>
          <a:xfrm>
            <a:off x="1559496" y="5706236"/>
            <a:ext cx="3965535" cy="553998"/>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3000"/>
              <a:buFont typeface="Arial"/>
              <a:buNone/>
            </a:pPr>
            <a:r>
              <a:rPr lang="en-GB" sz="3000" b="0" i="0" u="none" strike="noStrike" cap="none">
                <a:solidFill>
                  <a:srgbClr val="FF6D54"/>
                </a:solidFill>
                <a:latin typeface="+mn-lt"/>
                <a:ea typeface="Rubik"/>
                <a:cs typeface="Rubik"/>
                <a:sym typeface="Rubik"/>
              </a:rPr>
              <a:t>beetroot.academy</a:t>
            </a:r>
            <a:endParaRPr sz="3000" b="0" i="0" u="none" strike="noStrike" cap="none">
              <a:solidFill>
                <a:srgbClr val="FF6D54"/>
              </a:solidFill>
              <a:latin typeface="+mn-lt"/>
              <a:ea typeface="Rubik"/>
              <a:cs typeface="Rubik"/>
              <a:sym typeface="Rubik"/>
            </a:endParaRPr>
          </a:p>
        </p:txBody>
      </p:sp>
      <p:sp>
        <p:nvSpPr>
          <p:cNvPr id="323" name="Google Shape;323;p25"/>
          <p:cNvSpPr txBox="1"/>
          <p:nvPr/>
        </p:nvSpPr>
        <p:spPr>
          <a:xfrm>
            <a:off x="2207568" y="4265464"/>
            <a:ext cx="4665369" cy="101566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600"/>
              <a:buFont typeface="Arial"/>
              <a:buNone/>
            </a:pPr>
            <a:r>
              <a:rPr lang="en-GB" sz="3600" b="1" i="0" u="none" strike="noStrike" cap="none" dirty="0">
                <a:solidFill>
                  <a:srgbClr val="FF6D54"/>
                </a:solidFill>
                <a:latin typeface="+mn-lt"/>
                <a:ea typeface="Playfair Display"/>
                <a:cs typeface="Playfair Display"/>
                <a:sym typeface="Playfair Display"/>
              </a:rPr>
              <a:t>Your name</a:t>
            </a:r>
            <a:endParaRPr sz="1400" b="0" i="0" u="none" strike="noStrike" cap="none" dirty="0">
              <a:solidFill>
                <a:srgbClr val="000000"/>
              </a:solidFill>
              <a:latin typeface="+mn-lt"/>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r>
              <a:rPr lang="en-GB" sz="2400" b="0" i="0" u="none" strike="noStrike" cap="none" dirty="0">
                <a:solidFill>
                  <a:srgbClr val="595959"/>
                </a:solidFill>
                <a:latin typeface="+mn-lt"/>
                <a:ea typeface="Rubik"/>
                <a:cs typeface="Rubik"/>
                <a:sym typeface="Rubik"/>
              </a:rPr>
              <a:t>Your position</a:t>
            </a:r>
            <a:endParaRPr sz="2400" b="1" i="0" u="none" strike="noStrike" cap="none" dirty="0">
              <a:solidFill>
                <a:srgbClr val="595959"/>
              </a:solidFill>
              <a:latin typeface="+mn-lt"/>
              <a:ea typeface="Rubik"/>
              <a:cs typeface="Rubik"/>
              <a:sym typeface="Rubik"/>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pic>
        <p:nvPicPr>
          <p:cNvPr id="328" name="Google Shape;328;p26"/>
          <p:cNvPicPr preferRelativeResize="0"/>
          <p:nvPr/>
        </p:nvPicPr>
        <p:blipFill rotWithShape="1">
          <a:blip r:embed="rId3">
            <a:alphaModFix/>
          </a:blip>
          <a:srcRect l="3908" t="17039" r="9075" b="25631"/>
          <a:stretch/>
        </p:blipFill>
        <p:spPr>
          <a:xfrm>
            <a:off x="1" y="0"/>
            <a:ext cx="12192000" cy="4602145"/>
          </a:xfrm>
          <a:prstGeom prst="rect">
            <a:avLst/>
          </a:prstGeom>
          <a:noFill/>
          <a:ln>
            <a:noFill/>
          </a:ln>
        </p:spPr>
      </p:pic>
      <p:sp>
        <p:nvSpPr>
          <p:cNvPr id="329" name="Google Shape;329;p26"/>
          <p:cNvSpPr/>
          <p:nvPr/>
        </p:nvSpPr>
        <p:spPr>
          <a:xfrm>
            <a:off x="6939670" y="5393508"/>
            <a:ext cx="4126086" cy="553998"/>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3000"/>
              <a:buFont typeface="Arial"/>
              <a:buNone/>
            </a:pPr>
            <a:r>
              <a:rPr lang="en-GB" sz="3000" b="0" i="0" u="none" strike="noStrike" cap="none">
                <a:solidFill>
                  <a:srgbClr val="5A558D"/>
                </a:solidFill>
                <a:latin typeface="+mn-lt"/>
                <a:ea typeface="Rubik"/>
                <a:cs typeface="Rubik"/>
                <a:sym typeface="Rubik"/>
              </a:rPr>
              <a:t>beetroot.academy</a:t>
            </a:r>
            <a:endParaRPr sz="1400" b="0" i="0" u="none" strike="noStrike" cap="none">
              <a:solidFill>
                <a:srgbClr val="000000"/>
              </a:solidFill>
              <a:latin typeface="+mn-lt"/>
              <a:ea typeface="Arial"/>
              <a:cs typeface="Arial"/>
              <a:sym typeface="Arial"/>
            </a:endParaRPr>
          </a:p>
        </p:txBody>
      </p:sp>
      <p:sp>
        <p:nvSpPr>
          <p:cNvPr id="330" name="Google Shape;330;p26"/>
          <p:cNvSpPr/>
          <p:nvPr/>
        </p:nvSpPr>
        <p:spPr>
          <a:xfrm>
            <a:off x="1219200" y="4998968"/>
            <a:ext cx="4876800" cy="101566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6000"/>
              <a:buFont typeface="Arial"/>
              <a:buNone/>
            </a:pPr>
            <a:r>
              <a:rPr lang="en-GB" sz="6000" b="1" i="0" u="none" strike="noStrike" cap="none" dirty="0" err="1">
                <a:solidFill>
                  <a:srgbClr val="5A558D"/>
                </a:solidFill>
                <a:latin typeface="+mn-lt"/>
                <a:ea typeface="Playfair Display"/>
                <a:cs typeface="Playfair Display"/>
                <a:sym typeface="Playfair Display"/>
              </a:rPr>
              <a:t>Дякую</a:t>
            </a:r>
            <a:r>
              <a:rPr lang="en-GB" sz="6000" b="1" i="0" u="none" strike="noStrike" cap="none" dirty="0">
                <a:solidFill>
                  <a:srgbClr val="5A558D"/>
                </a:solidFill>
                <a:latin typeface="+mn-lt"/>
                <a:ea typeface="Playfair Display"/>
                <a:cs typeface="Playfair Display"/>
                <a:sym typeface="Playfair Display"/>
              </a:rPr>
              <a:t>!</a:t>
            </a:r>
            <a:endParaRPr sz="6000" b="1" i="0" u="none" strike="noStrike" cap="none" dirty="0">
              <a:solidFill>
                <a:srgbClr val="5A558D"/>
              </a:solidFill>
              <a:latin typeface="+mn-lt"/>
              <a:ea typeface="Playfair Display"/>
              <a:cs typeface="Playfair Display"/>
              <a:sym typeface="Playfair Display"/>
            </a:endParaRPr>
          </a:p>
        </p:txBody>
      </p:sp>
      <p:pic>
        <p:nvPicPr>
          <p:cNvPr id="331" name="Google Shape;331;p26"/>
          <p:cNvPicPr preferRelativeResize="0"/>
          <p:nvPr/>
        </p:nvPicPr>
        <p:blipFill rotWithShape="1">
          <a:blip r:embed="rId4">
            <a:alphaModFix/>
          </a:blip>
          <a:srcRect/>
          <a:stretch/>
        </p:blipFill>
        <p:spPr>
          <a:xfrm>
            <a:off x="7157325" y="5506799"/>
            <a:ext cx="326426" cy="32642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grpSp>
        <p:nvGrpSpPr>
          <p:cNvPr id="4" name="Группа 3">
            <a:extLst>
              <a:ext uri="{FF2B5EF4-FFF2-40B4-BE49-F238E27FC236}">
                <a16:creationId xmlns:a16="http://schemas.microsoft.com/office/drawing/2014/main" id="{CC1FC305-0943-426D-98AA-BFFBB9A8D993}"/>
              </a:ext>
            </a:extLst>
          </p:cNvPr>
          <p:cNvGrpSpPr/>
          <p:nvPr/>
        </p:nvGrpSpPr>
        <p:grpSpPr>
          <a:xfrm>
            <a:off x="7094" y="255385"/>
            <a:ext cx="12047541" cy="6602615"/>
            <a:chOff x="7094" y="255385"/>
            <a:chExt cx="12047541" cy="6602615"/>
          </a:xfrm>
        </p:grpSpPr>
        <p:sp>
          <p:nvSpPr>
            <p:cNvPr id="111" name="Google Shape;111;p3"/>
            <p:cNvSpPr/>
            <p:nvPr/>
          </p:nvSpPr>
          <p:spPr>
            <a:xfrm>
              <a:off x="3785717" y="2982898"/>
              <a:ext cx="8268918" cy="3875102"/>
            </a:xfrm>
            <a:prstGeom prst="rect">
              <a:avLst/>
            </a:prstGeom>
            <a:solidFill>
              <a:srgbClr val="FFF0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mn-lt"/>
                <a:ea typeface="Arial"/>
                <a:cs typeface="Arial"/>
                <a:sym typeface="Arial"/>
              </a:endParaRPr>
            </a:p>
          </p:txBody>
        </p:sp>
        <p:pic>
          <p:nvPicPr>
            <p:cNvPr id="3" name="Рисунок 2">
              <a:extLst>
                <a:ext uri="{FF2B5EF4-FFF2-40B4-BE49-F238E27FC236}">
                  <a16:creationId xmlns:a16="http://schemas.microsoft.com/office/drawing/2014/main" id="{9172CA12-B6FB-4F9C-B3D3-62BCFDC4990B}"/>
                </a:ext>
              </a:extLst>
            </p:cNvPr>
            <p:cNvPicPr>
              <a:picLocks noChangeAspect="1"/>
            </p:cNvPicPr>
            <p:nvPr/>
          </p:nvPicPr>
          <p:blipFill>
            <a:blip r:embed="rId3"/>
            <a:stretch>
              <a:fillRect/>
            </a:stretch>
          </p:blipFill>
          <p:spPr>
            <a:xfrm>
              <a:off x="7094" y="255385"/>
              <a:ext cx="3756879" cy="6565900"/>
            </a:xfrm>
            <a:prstGeom prst="rect">
              <a:avLst/>
            </a:prstGeom>
          </p:spPr>
        </p:pic>
      </p:grpSp>
      <p:sp>
        <p:nvSpPr>
          <p:cNvPr id="112" name="Google Shape;112;p3"/>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2800"/>
              <a:buFont typeface="Arial"/>
              <a:buNone/>
            </a:pPr>
            <a:r>
              <a:rPr lang="en-GB" sz="2800" b="0" i="0" u="none" strike="noStrike" cap="none" dirty="0">
                <a:solidFill>
                  <a:schemeClr val="dk1"/>
                </a:solidFill>
                <a:latin typeface="+mn-lt"/>
                <a:ea typeface="Calibri"/>
                <a:cs typeface="Calibri"/>
                <a:sym typeface="Calibri"/>
              </a:rPr>
              <a:t> </a:t>
            </a:r>
            <a:endParaRPr sz="2800" b="0" i="0" u="none" strike="noStrike" cap="none" dirty="0">
              <a:solidFill>
                <a:schemeClr val="dk1"/>
              </a:solidFill>
              <a:latin typeface="+mn-lt"/>
              <a:ea typeface="Calibri"/>
              <a:cs typeface="Calibri"/>
              <a:sym typeface="Calibri"/>
            </a:endParaRPr>
          </a:p>
        </p:txBody>
      </p:sp>
      <p:sp>
        <p:nvSpPr>
          <p:cNvPr id="114" name="Google Shape;114;p3"/>
          <p:cNvSpPr txBox="1"/>
          <p:nvPr/>
        </p:nvSpPr>
        <p:spPr>
          <a:xfrm>
            <a:off x="4377844" y="1484581"/>
            <a:ext cx="5284814" cy="713197"/>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chemeClr val="dk1"/>
              </a:buClr>
              <a:buSzPts val="4400"/>
              <a:buFont typeface="Calibri"/>
              <a:buNone/>
            </a:pPr>
            <a:r>
              <a:rPr lang="en-GB" sz="4000" b="1" i="0" u="none" strike="noStrike" cap="none" dirty="0">
                <a:solidFill>
                  <a:srgbClr val="5A558D"/>
                </a:solidFill>
                <a:latin typeface="+mn-lt"/>
                <a:ea typeface="Playfair Display"/>
                <a:cs typeface="Playfair Display"/>
                <a:sym typeface="Playfair Display"/>
              </a:rPr>
              <a:t>Content</a:t>
            </a:r>
            <a:endParaRPr sz="4000" b="1" i="0" u="none" strike="noStrike" cap="none" dirty="0">
              <a:solidFill>
                <a:srgbClr val="5A558D"/>
              </a:solidFill>
              <a:latin typeface="+mn-lt"/>
              <a:ea typeface="Playfair Display"/>
              <a:cs typeface="Playfair Display"/>
              <a:sym typeface="Playfair Display"/>
            </a:endParaRPr>
          </a:p>
        </p:txBody>
      </p:sp>
      <p:pic>
        <p:nvPicPr>
          <p:cNvPr id="116" name="Google Shape;116;p3"/>
          <p:cNvPicPr preferRelativeResize="0"/>
          <p:nvPr/>
        </p:nvPicPr>
        <p:blipFill rotWithShape="1">
          <a:blip r:embed="rId4">
            <a:alphaModFix/>
          </a:blip>
          <a:srcRect/>
          <a:stretch/>
        </p:blipFill>
        <p:spPr>
          <a:xfrm>
            <a:off x="9971547" y="255385"/>
            <a:ext cx="2055033" cy="1650763"/>
          </a:xfrm>
          <a:prstGeom prst="rect">
            <a:avLst/>
          </a:prstGeom>
          <a:noFill/>
          <a:ln>
            <a:noFill/>
          </a:ln>
        </p:spPr>
      </p:pic>
      <p:sp>
        <p:nvSpPr>
          <p:cNvPr id="115" name="Google Shape;115;p3"/>
          <p:cNvSpPr txBox="1"/>
          <p:nvPr/>
        </p:nvSpPr>
        <p:spPr>
          <a:xfrm>
            <a:off x="4327044" y="3314503"/>
            <a:ext cx="4728190" cy="2862322"/>
          </a:xfrm>
          <a:prstGeom prst="rect">
            <a:avLst/>
          </a:prstGeom>
          <a:noFill/>
          <a:ln>
            <a:noFill/>
          </a:ln>
        </p:spPr>
        <p:txBody>
          <a:bodyPr spcFirstLastPara="1" wrap="square" lIns="91425" tIns="45700" rIns="91425" bIns="45700" anchor="t" anchorCtr="0">
            <a:spAutoFit/>
          </a:bodyPr>
          <a:lstStyle/>
          <a:p>
            <a:pPr marL="342900" marR="0" lvl="0" indent="-342900" algn="l" rtl="0">
              <a:lnSpc>
                <a:spcPct val="150000"/>
              </a:lnSpc>
              <a:spcBef>
                <a:spcPts val="0"/>
              </a:spcBef>
              <a:spcAft>
                <a:spcPts val="0"/>
              </a:spcAft>
              <a:buClr>
                <a:srgbClr val="595959"/>
              </a:buClr>
              <a:buSzPts val="2000"/>
              <a:buFont typeface="Arial"/>
              <a:buAutoNum type="arabicPeriod"/>
            </a:pPr>
            <a:r>
              <a:rPr lang="en-GB" sz="2000" b="0" i="0" u="none" strike="noStrike" cap="none" dirty="0" err="1">
                <a:solidFill>
                  <a:srgbClr val="595959"/>
                </a:solidFill>
                <a:latin typeface="+mn-lt"/>
                <a:ea typeface="Rubik"/>
                <a:cs typeface="Rubik"/>
                <a:sym typeface="Rubik"/>
              </a:rPr>
              <a:t>Dolor</a:t>
            </a:r>
            <a:r>
              <a:rPr lang="en-GB" sz="2000" b="0" i="0" u="none" strike="noStrike" cap="none" dirty="0">
                <a:solidFill>
                  <a:srgbClr val="595959"/>
                </a:solidFill>
                <a:latin typeface="+mn-lt"/>
                <a:ea typeface="Rubik"/>
                <a:cs typeface="Rubik"/>
                <a:sym typeface="Rubik"/>
              </a:rPr>
              <a:t> </a:t>
            </a:r>
            <a:endParaRPr sz="1400" b="0" i="0" u="none" strike="noStrike" cap="none" dirty="0">
              <a:solidFill>
                <a:srgbClr val="000000"/>
              </a:solidFill>
              <a:latin typeface="+mn-lt"/>
              <a:ea typeface="Arial"/>
              <a:cs typeface="Arial"/>
              <a:sym typeface="Arial"/>
            </a:endParaRPr>
          </a:p>
          <a:p>
            <a:pPr marL="342900" marR="0" lvl="0" indent="-342900" algn="l" rtl="0">
              <a:lnSpc>
                <a:spcPct val="150000"/>
              </a:lnSpc>
              <a:spcBef>
                <a:spcPts val="0"/>
              </a:spcBef>
              <a:spcAft>
                <a:spcPts val="0"/>
              </a:spcAft>
              <a:buClr>
                <a:srgbClr val="595959"/>
              </a:buClr>
              <a:buSzPts val="2000"/>
              <a:buFont typeface="Arial"/>
              <a:buAutoNum type="arabicPeriod"/>
            </a:pPr>
            <a:r>
              <a:rPr lang="en-GB" sz="2000" b="0" i="0" u="none" strike="noStrike" cap="none" dirty="0">
                <a:solidFill>
                  <a:srgbClr val="595959"/>
                </a:solidFill>
                <a:latin typeface="+mn-lt"/>
                <a:ea typeface="Rubik"/>
                <a:cs typeface="Rubik"/>
                <a:sym typeface="Rubik"/>
              </a:rPr>
              <a:t>Sit </a:t>
            </a:r>
            <a:endParaRPr sz="1400" b="0" i="0" u="none" strike="noStrike" cap="none" dirty="0">
              <a:solidFill>
                <a:srgbClr val="000000"/>
              </a:solidFill>
              <a:latin typeface="+mn-lt"/>
              <a:ea typeface="Arial"/>
              <a:cs typeface="Arial"/>
              <a:sym typeface="Arial"/>
            </a:endParaRPr>
          </a:p>
          <a:p>
            <a:pPr marL="342900" marR="0" lvl="0" indent="-342900" algn="l" rtl="0">
              <a:lnSpc>
                <a:spcPct val="150000"/>
              </a:lnSpc>
              <a:spcBef>
                <a:spcPts val="0"/>
              </a:spcBef>
              <a:spcAft>
                <a:spcPts val="0"/>
              </a:spcAft>
              <a:buClr>
                <a:srgbClr val="595959"/>
              </a:buClr>
              <a:buSzPts val="2000"/>
              <a:buFont typeface="Arial"/>
              <a:buAutoNum type="arabicPeriod"/>
            </a:pPr>
            <a:r>
              <a:rPr lang="en-GB" sz="2000" b="0" i="0" u="none" strike="noStrike" cap="none" dirty="0" err="1">
                <a:solidFill>
                  <a:srgbClr val="595959"/>
                </a:solidFill>
                <a:latin typeface="+mn-lt"/>
                <a:ea typeface="Rubik"/>
                <a:cs typeface="Rubik"/>
                <a:sym typeface="Rubik"/>
              </a:rPr>
              <a:t>Amet</a:t>
            </a:r>
            <a:endParaRPr sz="2000" b="0" i="0" u="none" strike="noStrike" cap="none" dirty="0">
              <a:solidFill>
                <a:srgbClr val="595959"/>
              </a:solidFill>
              <a:latin typeface="+mn-lt"/>
              <a:ea typeface="Rubik"/>
              <a:cs typeface="Rubik"/>
              <a:sym typeface="Rubik"/>
            </a:endParaRPr>
          </a:p>
          <a:p>
            <a:pPr marL="342900" marR="0" lvl="0" indent="-342900" algn="l" rtl="0">
              <a:lnSpc>
                <a:spcPct val="150000"/>
              </a:lnSpc>
              <a:spcBef>
                <a:spcPts val="0"/>
              </a:spcBef>
              <a:spcAft>
                <a:spcPts val="0"/>
              </a:spcAft>
              <a:buClr>
                <a:srgbClr val="595959"/>
              </a:buClr>
              <a:buSzPts val="2000"/>
              <a:buFont typeface="Arial"/>
              <a:buAutoNum type="arabicPeriod"/>
            </a:pPr>
            <a:r>
              <a:rPr lang="en-GB" sz="2000" b="0" i="0" u="none" strike="noStrike" cap="none" dirty="0" err="1">
                <a:solidFill>
                  <a:srgbClr val="595959"/>
                </a:solidFill>
                <a:latin typeface="+mn-lt"/>
                <a:ea typeface="Rubik"/>
                <a:cs typeface="Rubik"/>
                <a:sym typeface="Rubik"/>
              </a:rPr>
              <a:t>Consectetur</a:t>
            </a:r>
            <a:endParaRPr sz="2000" b="0" i="0" u="none" strike="noStrike" cap="none" dirty="0">
              <a:solidFill>
                <a:srgbClr val="595959"/>
              </a:solidFill>
              <a:latin typeface="+mn-lt"/>
              <a:ea typeface="Rubik"/>
              <a:cs typeface="Rubik"/>
              <a:sym typeface="Rubik"/>
            </a:endParaRPr>
          </a:p>
          <a:p>
            <a:pPr marL="342900" marR="0" lvl="0" indent="-342900" algn="l" rtl="0">
              <a:lnSpc>
                <a:spcPct val="150000"/>
              </a:lnSpc>
              <a:spcBef>
                <a:spcPts val="0"/>
              </a:spcBef>
              <a:spcAft>
                <a:spcPts val="0"/>
              </a:spcAft>
              <a:buClr>
                <a:srgbClr val="595959"/>
              </a:buClr>
              <a:buSzPts val="2000"/>
              <a:buFont typeface="Arial"/>
              <a:buAutoNum type="arabicPeriod"/>
            </a:pPr>
            <a:r>
              <a:rPr lang="en-GB" sz="2000" b="0" i="0" u="none" strike="noStrike" cap="none" dirty="0">
                <a:solidFill>
                  <a:srgbClr val="595959"/>
                </a:solidFill>
                <a:latin typeface="+mn-lt"/>
                <a:ea typeface="Rubik"/>
                <a:cs typeface="Rubik"/>
                <a:sym typeface="Rubik"/>
              </a:rPr>
              <a:t>Lorem </a:t>
            </a:r>
            <a:endParaRPr sz="1400" b="0" i="0" u="none" strike="noStrike" cap="none" dirty="0">
              <a:solidFill>
                <a:srgbClr val="000000"/>
              </a:solidFill>
              <a:latin typeface="+mn-lt"/>
              <a:ea typeface="Arial"/>
              <a:cs typeface="Arial"/>
              <a:sym typeface="Arial"/>
            </a:endParaRPr>
          </a:p>
          <a:p>
            <a:pPr marL="342900" marR="0" lvl="0" indent="-342900" algn="l" rtl="0">
              <a:lnSpc>
                <a:spcPct val="150000"/>
              </a:lnSpc>
              <a:spcBef>
                <a:spcPts val="0"/>
              </a:spcBef>
              <a:spcAft>
                <a:spcPts val="0"/>
              </a:spcAft>
              <a:buClr>
                <a:srgbClr val="595959"/>
              </a:buClr>
              <a:buSzPts val="2000"/>
              <a:buFont typeface="Arial"/>
              <a:buAutoNum type="arabicPeriod"/>
            </a:pPr>
            <a:r>
              <a:rPr lang="en-GB" sz="2000" b="0" i="0" u="none" strike="noStrike" cap="none" dirty="0">
                <a:solidFill>
                  <a:srgbClr val="595959"/>
                </a:solidFill>
                <a:latin typeface="+mn-lt"/>
                <a:ea typeface="Rubik"/>
                <a:cs typeface="Rubik"/>
                <a:sym typeface="Rubik"/>
              </a:rPr>
              <a:t>Ipsum</a:t>
            </a:r>
            <a:endParaRPr sz="2000" b="0" i="0" u="none" strike="noStrike" cap="none" dirty="0">
              <a:solidFill>
                <a:srgbClr val="595959"/>
              </a:solidFill>
              <a:latin typeface="+mn-lt"/>
              <a:ea typeface="Rubik"/>
              <a:cs typeface="Rubik"/>
              <a:sym typeface="Rubik"/>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pic>
        <p:nvPicPr>
          <p:cNvPr id="122" name="Google Shape;122;p4"/>
          <p:cNvPicPr preferRelativeResize="0"/>
          <p:nvPr/>
        </p:nvPicPr>
        <p:blipFill rotWithShape="1">
          <a:blip r:embed="rId3">
            <a:alphaModFix/>
          </a:blip>
          <a:srcRect/>
          <a:stretch/>
        </p:blipFill>
        <p:spPr>
          <a:xfrm>
            <a:off x="562141" y="1666362"/>
            <a:ext cx="4104456" cy="3250729"/>
          </a:xfrm>
          <a:prstGeom prst="rect">
            <a:avLst/>
          </a:prstGeom>
          <a:noFill/>
          <a:ln>
            <a:noFill/>
          </a:ln>
        </p:spPr>
      </p:pic>
      <p:sp>
        <p:nvSpPr>
          <p:cNvPr id="123" name="Google Shape;123;p4"/>
          <p:cNvSpPr txBox="1"/>
          <p:nvPr/>
        </p:nvSpPr>
        <p:spPr>
          <a:xfrm>
            <a:off x="5401862" y="814307"/>
            <a:ext cx="5781250" cy="713100"/>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chemeClr val="dk1"/>
              </a:buClr>
              <a:buSzPts val="4400"/>
              <a:buFont typeface="Calibri"/>
              <a:buNone/>
            </a:pPr>
            <a:r>
              <a:rPr lang="en-GB" sz="4000" b="1" i="0" u="none" strike="noStrike" cap="none" dirty="0">
                <a:solidFill>
                  <a:srgbClr val="FF6D54"/>
                </a:solidFill>
                <a:latin typeface="+mn-lt"/>
                <a:ea typeface="Playfair Display"/>
                <a:cs typeface="Playfair Display"/>
                <a:sym typeface="Playfair Display"/>
              </a:rPr>
              <a:t>Title</a:t>
            </a:r>
            <a:endParaRPr sz="4000" b="1" i="0" u="none" strike="noStrike" cap="none" dirty="0">
              <a:solidFill>
                <a:srgbClr val="FF6D54"/>
              </a:solidFill>
              <a:latin typeface="+mn-lt"/>
              <a:ea typeface="Playfair Display"/>
              <a:cs typeface="Playfair Display"/>
              <a:sym typeface="Playfair Display"/>
            </a:endParaRPr>
          </a:p>
        </p:txBody>
      </p:sp>
      <p:sp>
        <p:nvSpPr>
          <p:cNvPr id="5" name="TextBox 4">
            <a:extLst>
              <a:ext uri="{FF2B5EF4-FFF2-40B4-BE49-F238E27FC236}">
                <a16:creationId xmlns:a16="http://schemas.microsoft.com/office/drawing/2014/main" id="{7D28DD8F-112A-481F-8BFC-CFA9E2001610}"/>
              </a:ext>
            </a:extLst>
          </p:cNvPr>
          <p:cNvSpPr txBox="1"/>
          <p:nvPr/>
        </p:nvSpPr>
        <p:spPr>
          <a:xfrm>
            <a:off x="5401862" y="1737799"/>
            <a:ext cx="6280150" cy="3382401"/>
          </a:xfrm>
          <a:prstGeom prst="rect">
            <a:avLst/>
          </a:prstGeom>
          <a:noFill/>
        </p:spPr>
        <p:txBody>
          <a:bodyPr wrap="square">
            <a:spAutoFit/>
          </a:bodyPr>
          <a:lstStyle/>
          <a:p>
            <a:pPr marL="0" marR="0" lvl="0" indent="0" algn="l" rtl="0">
              <a:lnSpc>
                <a:spcPct val="120000"/>
              </a:lnSpc>
              <a:spcBef>
                <a:spcPts val="0"/>
              </a:spcBef>
              <a:spcAft>
                <a:spcPts val="0"/>
              </a:spcAft>
              <a:buClr>
                <a:srgbClr val="000000"/>
              </a:buClr>
              <a:buSzPts val="2000"/>
              <a:buFont typeface="Arial"/>
              <a:buNone/>
            </a:pPr>
            <a:r>
              <a:rPr lang="en-GB" sz="2000" b="0" i="0" u="none" strike="noStrike" cap="none" dirty="0">
                <a:solidFill>
                  <a:srgbClr val="595959"/>
                </a:solidFill>
                <a:latin typeface="+mn-lt"/>
                <a:ea typeface="Rubik"/>
                <a:cs typeface="Rubik"/>
                <a:sym typeface="Rubik"/>
              </a:rPr>
              <a:t>Lorem ipsum </a:t>
            </a:r>
            <a:r>
              <a:rPr lang="en-GB" sz="2000" b="0" i="0" u="none" strike="noStrike" cap="none" dirty="0" err="1">
                <a:solidFill>
                  <a:srgbClr val="595959"/>
                </a:solidFill>
                <a:latin typeface="+mn-lt"/>
                <a:ea typeface="Rubik"/>
                <a:cs typeface="Rubik"/>
                <a:sym typeface="Rubik"/>
              </a:rPr>
              <a:t>dolor</a:t>
            </a:r>
            <a:r>
              <a:rPr lang="en-GB" sz="2000" b="0" i="0" u="none" strike="noStrike" cap="none" dirty="0">
                <a:solidFill>
                  <a:srgbClr val="595959"/>
                </a:solidFill>
                <a:latin typeface="+mn-lt"/>
                <a:ea typeface="Rubik"/>
                <a:cs typeface="Rubik"/>
                <a:sym typeface="Rubik"/>
              </a:rPr>
              <a:t> sit </a:t>
            </a:r>
            <a:r>
              <a:rPr lang="en-GB" sz="2000" b="0" i="0" u="none" strike="noStrike" cap="none" dirty="0" err="1">
                <a:solidFill>
                  <a:srgbClr val="595959"/>
                </a:solidFill>
                <a:latin typeface="+mn-lt"/>
                <a:ea typeface="Rubik"/>
                <a:cs typeface="Rubik"/>
                <a:sym typeface="Rubik"/>
              </a:rPr>
              <a:t>amet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consectetur</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adipiscing</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elit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sed</a:t>
            </a:r>
            <a:r>
              <a:rPr lang="en-GB" sz="2000" b="0" i="0" u="none" strike="noStrike" cap="none" dirty="0">
                <a:solidFill>
                  <a:srgbClr val="595959"/>
                </a:solidFill>
                <a:latin typeface="+mn-lt"/>
                <a:ea typeface="Rubik"/>
                <a:cs typeface="Rubik"/>
                <a:sym typeface="Rubik"/>
              </a:rPr>
              <a:t> do </a:t>
            </a:r>
            <a:r>
              <a:rPr lang="en-GB" sz="2000" b="0" i="0" u="none" strike="noStrike" cap="none" dirty="0" err="1">
                <a:solidFill>
                  <a:srgbClr val="595959"/>
                </a:solidFill>
                <a:latin typeface="+mn-lt"/>
                <a:ea typeface="Rubik"/>
                <a:cs typeface="Rubik"/>
                <a:sym typeface="Rubik"/>
              </a:rPr>
              <a:t>eiusmod</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tempor</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incididunt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ut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labore</a:t>
            </a:r>
            <a:r>
              <a:rPr lang="en-GB" sz="2000" b="0" i="0" u="none" strike="noStrike" cap="none" dirty="0">
                <a:solidFill>
                  <a:srgbClr val="595959"/>
                </a:solidFill>
                <a:latin typeface="+mn-lt"/>
                <a:ea typeface="Rubik"/>
                <a:cs typeface="Rubik"/>
                <a:sym typeface="Rubik"/>
              </a:rPr>
              <a:t> et dolore magna </a:t>
            </a:r>
            <a:r>
              <a:rPr lang="en-GB" sz="2000" b="0" i="0" u="none" strike="noStrike" cap="none" dirty="0" err="1">
                <a:solidFill>
                  <a:srgbClr val="595959"/>
                </a:solidFill>
                <a:latin typeface="+mn-lt"/>
                <a:ea typeface="Rubik"/>
                <a:cs typeface="Rubik"/>
                <a:sym typeface="Rubik"/>
              </a:rPr>
              <a:t>aliqua</a:t>
            </a:r>
            <a:r>
              <a:rPr lang="en-GB" sz="2000" b="0" i="0" u="none" strike="noStrike" cap="none" dirty="0">
                <a:solidFill>
                  <a:srgbClr val="595959"/>
                </a:solidFill>
                <a:latin typeface="+mn-lt"/>
                <a:ea typeface="Rubik"/>
                <a:cs typeface="Rubik"/>
                <a:sym typeface="Rubik"/>
              </a:rPr>
              <a:t>. Ut </a:t>
            </a:r>
            <a:r>
              <a:rPr lang="en-GB" sz="2000" b="0" i="0" u="none" strike="noStrike" cap="none" dirty="0" err="1">
                <a:solidFill>
                  <a:srgbClr val="595959"/>
                </a:solidFill>
                <a:latin typeface="+mn-lt"/>
                <a:ea typeface="Rubik"/>
                <a:cs typeface="Rubik"/>
                <a:sym typeface="Rubik"/>
              </a:rPr>
              <a:t>enim</a:t>
            </a:r>
            <a:r>
              <a:rPr lang="en-GB" sz="2000" b="0" i="0" u="none" strike="noStrike" cap="none" dirty="0">
                <a:solidFill>
                  <a:srgbClr val="595959"/>
                </a:solidFill>
                <a:latin typeface="+mn-lt"/>
                <a:ea typeface="Rubik"/>
                <a:cs typeface="Rubik"/>
                <a:sym typeface="Rubik"/>
              </a:rPr>
              <a:t> ad minim </a:t>
            </a:r>
            <a:r>
              <a:rPr lang="en-GB" sz="2000" b="0" i="0" u="none" strike="noStrike" cap="none" dirty="0" err="1">
                <a:solidFill>
                  <a:srgbClr val="595959"/>
                </a:solidFill>
                <a:latin typeface="+mn-lt"/>
                <a:ea typeface="Rubik"/>
                <a:cs typeface="Rubik"/>
                <a:sym typeface="Rubik"/>
              </a:rPr>
              <a:t>veniam</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quis</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nostrud</a:t>
            </a:r>
            <a:r>
              <a:rPr lang="en-GB" sz="2000" b="0" i="0" u="none" strike="noStrike" cap="none" dirty="0">
                <a:solidFill>
                  <a:srgbClr val="595959"/>
                </a:solidFill>
                <a:latin typeface="+mn-lt"/>
                <a:ea typeface="Rubik"/>
                <a:cs typeface="Rubik"/>
                <a:sym typeface="Rubik"/>
              </a:rPr>
              <a:t> exercitation </a:t>
            </a:r>
            <a:r>
              <a:rPr lang="en-GB" sz="2000" b="0" i="0" u="none" strike="noStrike" cap="none" dirty="0" err="1">
                <a:solidFill>
                  <a:srgbClr val="595959"/>
                </a:solidFill>
                <a:latin typeface="+mn-lt"/>
                <a:ea typeface="Rubik"/>
                <a:cs typeface="Rubik"/>
                <a:sym typeface="Rubik"/>
              </a:rPr>
              <a:t>ullamco</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laboris</a:t>
            </a:r>
            <a:r>
              <a:rPr lang="en-GB" sz="2000" b="0" i="0" u="none" strike="noStrike" cap="none" dirty="0">
                <a:solidFill>
                  <a:srgbClr val="595959"/>
                </a:solidFill>
                <a:latin typeface="+mn-lt"/>
                <a:ea typeface="Rubik"/>
                <a:cs typeface="Rubik"/>
                <a:sym typeface="Rubik"/>
              </a:rPr>
              <a:t> nisi </a:t>
            </a:r>
            <a:r>
              <a:rPr lang="en-GB" sz="2000" b="0" i="0" u="none" strike="noStrike" cap="none" dirty="0" err="1">
                <a:solidFill>
                  <a:srgbClr val="595959"/>
                </a:solidFill>
                <a:latin typeface="+mn-lt"/>
                <a:ea typeface="Rubik"/>
                <a:cs typeface="Rubik"/>
                <a:sym typeface="Rubik"/>
              </a:rPr>
              <a:t>ut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aliquip</a:t>
            </a:r>
            <a:r>
              <a:rPr lang="en-GB" sz="2000" b="0" i="0" u="none" strike="noStrike" cap="none" dirty="0">
                <a:solidFill>
                  <a:srgbClr val="595959"/>
                </a:solidFill>
                <a:latin typeface="+mn-lt"/>
                <a:ea typeface="Rubik"/>
                <a:cs typeface="Rubik"/>
                <a:sym typeface="Rubik"/>
              </a:rPr>
              <a:t> ex </a:t>
            </a:r>
            <a:r>
              <a:rPr lang="en-GB" sz="2000" b="0" i="0" u="none" strike="noStrike" cap="none" dirty="0" err="1">
                <a:solidFill>
                  <a:srgbClr val="595959"/>
                </a:solidFill>
                <a:latin typeface="+mn-lt"/>
                <a:ea typeface="Rubik"/>
                <a:cs typeface="Rubik"/>
                <a:sym typeface="Rubik"/>
              </a:rPr>
              <a:t>ea</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commodo</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consequat</a:t>
            </a:r>
            <a:r>
              <a:rPr lang="en-GB" sz="2000" b="0" i="0" u="none" strike="noStrike" cap="none" dirty="0">
                <a:solidFill>
                  <a:srgbClr val="595959"/>
                </a:solidFill>
                <a:latin typeface="+mn-lt"/>
                <a:ea typeface="Rubik"/>
                <a:cs typeface="Rubik"/>
                <a:sym typeface="Rubik"/>
              </a:rPr>
              <a:t>.</a:t>
            </a:r>
            <a:endParaRPr lang="en-GB" sz="1400" b="0" i="0" u="none" strike="noStrike" cap="none" dirty="0">
              <a:solidFill>
                <a:srgbClr val="000000"/>
              </a:solidFill>
              <a:latin typeface="+mn-lt"/>
              <a:ea typeface="Arial"/>
              <a:cs typeface="Arial"/>
              <a:sym typeface="Arial"/>
            </a:endParaRPr>
          </a:p>
          <a:p>
            <a:pPr marL="0" marR="0" lvl="0" indent="0" algn="l" rtl="0">
              <a:lnSpc>
                <a:spcPct val="120000"/>
              </a:lnSpc>
              <a:spcBef>
                <a:spcPts val="0"/>
              </a:spcBef>
              <a:spcAft>
                <a:spcPts val="0"/>
              </a:spcAft>
              <a:buClr>
                <a:srgbClr val="000000"/>
              </a:buClr>
              <a:buSzPts val="2000"/>
              <a:buFont typeface="Arial"/>
              <a:buNone/>
            </a:pPr>
            <a:r>
              <a:rPr lang="en-GB" sz="2000" b="0" i="0" u="none" strike="noStrike" cap="none" dirty="0">
                <a:solidFill>
                  <a:srgbClr val="595959"/>
                </a:solidFill>
                <a:latin typeface="+mn-lt"/>
                <a:ea typeface="Rubik"/>
                <a:cs typeface="Rubik"/>
                <a:sym typeface="Rubik"/>
              </a:rPr>
              <a:t> </a:t>
            </a:r>
            <a:endParaRPr lang="en-GB" sz="1400" b="0" i="0" u="none" strike="noStrike" cap="none" dirty="0">
              <a:solidFill>
                <a:srgbClr val="000000"/>
              </a:solidFill>
              <a:latin typeface="+mn-lt"/>
              <a:ea typeface="Arial"/>
              <a:cs typeface="Arial"/>
              <a:sym typeface="Arial"/>
            </a:endParaRPr>
          </a:p>
          <a:p>
            <a:pPr marL="0" marR="0" lvl="0" indent="0" algn="l" rtl="0">
              <a:lnSpc>
                <a:spcPct val="120000"/>
              </a:lnSpc>
              <a:spcBef>
                <a:spcPts val="0"/>
              </a:spcBef>
              <a:spcAft>
                <a:spcPts val="0"/>
              </a:spcAft>
              <a:buClr>
                <a:srgbClr val="000000"/>
              </a:buClr>
              <a:buSzPts val="2000"/>
              <a:buFont typeface="Arial"/>
              <a:buNone/>
            </a:pPr>
            <a:r>
              <a:rPr lang="en-GB" sz="2000" b="0" i="0" u="none" strike="noStrike" cap="none" dirty="0">
                <a:solidFill>
                  <a:srgbClr val="595959"/>
                </a:solidFill>
                <a:latin typeface="+mn-lt"/>
                <a:ea typeface="Rubik"/>
                <a:cs typeface="Rubik"/>
                <a:sym typeface="Rubik"/>
              </a:rPr>
              <a:t>Duis </a:t>
            </a:r>
            <a:r>
              <a:rPr lang="en-GB" sz="2000" b="0" i="0" u="none" strike="noStrike" cap="none" dirty="0" err="1">
                <a:solidFill>
                  <a:srgbClr val="595959"/>
                </a:solidFill>
                <a:latin typeface="+mn-lt"/>
                <a:ea typeface="Rubik"/>
                <a:cs typeface="Rubik"/>
                <a:sym typeface="Rubik"/>
              </a:rPr>
              <a:t>aute</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irure</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dolor</a:t>
            </a:r>
            <a:r>
              <a:rPr lang="en-GB" sz="2000" b="0" i="0" u="none" strike="noStrike" cap="none" dirty="0">
                <a:solidFill>
                  <a:srgbClr val="595959"/>
                </a:solidFill>
                <a:latin typeface="+mn-lt"/>
                <a:ea typeface="Rubik"/>
                <a:cs typeface="Rubik"/>
                <a:sym typeface="Rubik"/>
              </a:rPr>
              <a:t> in </a:t>
            </a:r>
            <a:r>
              <a:rPr lang="en-GB" sz="2000" b="0" i="0" u="none" strike="noStrike" cap="none" dirty="0" err="1">
                <a:solidFill>
                  <a:srgbClr val="595959"/>
                </a:solidFill>
                <a:latin typeface="+mn-lt"/>
                <a:ea typeface="Rubik"/>
                <a:cs typeface="Rubik"/>
                <a:sym typeface="Rubik"/>
              </a:rPr>
              <a:t>reprehenderit</a:t>
            </a:r>
            <a:r>
              <a:rPr lang="en-GB" sz="2000" b="0" i="0" u="none" strike="noStrike" cap="none" dirty="0">
                <a:solidFill>
                  <a:srgbClr val="595959"/>
                </a:solidFill>
                <a:latin typeface="+mn-lt"/>
                <a:ea typeface="Rubik"/>
                <a:cs typeface="Rubik"/>
                <a:sym typeface="Rubik"/>
              </a:rPr>
              <a:t> in </a:t>
            </a:r>
            <a:r>
              <a:rPr lang="en-GB" sz="2000" b="0" i="0" u="none" strike="noStrike" cap="none" dirty="0" err="1">
                <a:solidFill>
                  <a:srgbClr val="595959"/>
                </a:solidFill>
                <a:latin typeface="+mn-lt"/>
                <a:ea typeface="Rubik"/>
                <a:cs typeface="Rubik"/>
                <a:sym typeface="Rubik"/>
              </a:rPr>
              <a:t>voluptate</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velit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esse</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cillum</a:t>
            </a:r>
            <a:r>
              <a:rPr lang="en-GB" sz="2000" b="0" i="0" u="none" strike="noStrike" cap="none" dirty="0">
                <a:solidFill>
                  <a:srgbClr val="595959"/>
                </a:solidFill>
                <a:latin typeface="+mn-lt"/>
                <a:ea typeface="Rubik"/>
                <a:cs typeface="Rubik"/>
                <a:sym typeface="Rubik"/>
              </a:rPr>
              <a:t> dolore </a:t>
            </a:r>
            <a:r>
              <a:rPr lang="en-GB" sz="2000" b="0" i="0" u="none" strike="noStrike" cap="none" dirty="0" err="1">
                <a:solidFill>
                  <a:srgbClr val="595959"/>
                </a:solidFill>
                <a:latin typeface="+mn-lt"/>
                <a:ea typeface="Rubik"/>
                <a:cs typeface="Rubik"/>
                <a:sym typeface="Rubik"/>
              </a:rPr>
              <a:t>eu</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fugiat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nulla</a:t>
            </a:r>
            <a:r>
              <a:rPr lang="en-GB" sz="2000" b="0" i="0" u="none" strike="noStrike" cap="none" dirty="0">
                <a:solidFill>
                  <a:srgbClr val="595959"/>
                </a:solidFill>
                <a:latin typeface="+mn-lt"/>
                <a:ea typeface="Rubik"/>
                <a:cs typeface="Rubik"/>
                <a:sym typeface="Rubik"/>
              </a:rPr>
              <a:t>. </a:t>
            </a:r>
            <a:endParaRPr lang="en-GB" sz="1400" b="0" i="0" u="none" strike="noStrike" cap="none" dirty="0">
              <a:solidFill>
                <a:srgbClr val="000000"/>
              </a:solidFill>
              <a:latin typeface="+mn-lt"/>
              <a:ea typeface="Arial"/>
              <a:cs typeface="Arial"/>
              <a:sym typeface="Arial"/>
            </a:endParaRPr>
          </a:p>
          <a:p>
            <a:pPr marL="0" marR="0" lvl="0" indent="0" algn="l" rtl="0">
              <a:lnSpc>
                <a:spcPct val="120000"/>
              </a:lnSpc>
              <a:spcBef>
                <a:spcPts val="0"/>
              </a:spcBef>
              <a:spcAft>
                <a:spcPts val="0"/>
              </a:spcAft>
              <a:buClr>
                <a:srgbClr val="000000"/>
              </a:buClr>
              <a:buSzPts val="2000"/>
              <a:buFont typeface="Arial"/>
              <a:buNone/>
            </a:pPr>
            <a:endParaRPr lang="en-GB" sz="2000" b="0" i="0" u="none" strike="noStrike" cap="none" dirty="0">
              <a:solidFill>
                <a:srgbClr val="595959"/>
              </a:solidFill>
              <a:latin typeface="+mn-lt"/>
              <a:ea typeface="Rubik"/>
              <a:cs typeface="Rubik"/>
              <a:sym typeface="Rubik"/>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grpSp>
        <p:nvGrpSpPr>
          <p:cNvPr id="2" name="Группа 1">
            <a:extLst>
              <a:ext uri="{FF2B5EF4-FFF2-40B4-BE49-F238E27FC236}">
                <a16:creationId xmlns:a16="http://schemas.microsoft.com/office/drawing/2014/main" id="{99791E94-4D93-4206-82B3-D307CE2662D5}"/>
              </a:ext>
            </a:extLst>
          </p:cNvPr>
          <p:cNvGrpSpPr/>
          <p:nvPr/>
        </p:nvGrpSpPr>
        <p:grpSpPr>
          <a:xfrm>
            <a:off x="0" y="206602"/>
            <a:ext cx="12235036" cy="6741368"/>
            <a:chOff x="-24680" y="116632"/>
            <a:chExt cx="12235036" cy="6741368"/>
          </a:xfrm>
        </p:grpSpPr>
        <p:sp>
          <p:nvSpPr>
            <p:cNvPr id="128" name="Google Shape;128;p5"/>
            <p:cNvSpPr/>
            <p:nvPr/>
          </p:nvSpPr>
          <p:spPr>
            <a:xfrm>
              <a:off x="-24680" y="2583513"/>
              <a:ext cx="12235036" cy="4274487"/>
            </a:xfrm>
            <a:prstGeom prst="rect">
              <a:avLst/>
            </a:prstGeom>
            <a:solidFill>
              <a:srgbClr val="F2F0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mn-lt"/>
                <a:ea typeface="Arial"/>
                <a:cs typeface="Arial"/>
                <a:sym typeface="Arial"/>
              </a:endParaRPr>
            </a:p>
          </p:txBody>
        </p:sp>
        <p:pic>
          <p:nvPicPr>
            <p:cNvPr id="131" name="Google Shape;131;p5" descr="C:\Users\gelya\OneDrive\Рабочий стол\A_web_courses_Header_ill-01.png"/>
            <p:cNvPicPr preferRelativeResize="0"/>
            <p:nvPr/>
          </p:nvPicPr>
          <p:blipFill rotWithShape="1">
            <a:blip r:embed="rId3">
              <a:alphaModFix/>
            </a:blip>
            <a:srcRect/>
            <a:stretch/>
          </p:blipFill>
          <p:spPr>
            <a:xfrm>
              <a:off x="6773356" y="116632"/>
              <a:ext cx="4150891" cy="3426925"/>
            </a:xfrm>
            <a:prstGeom prst="rect">
              <a:avLst/>
            </a:prstGeom>
            <a:noFill/>
            <a:ln>
              <a:noFill/>
            </a:ln>
          </p:spPr>
        </p:pic>
      </p:grpSp>
      <p:sp>
        <p:nvSpPr>
          <p:cNvPr id="129" name="Google Shape;129;p5"/>
          <p:cNvSpPr/>
          <p:nvPr/>
        </p:nvSpPr>
        <p:spPr>
          <a:xfrm>
            <a:off x="734175" y="3233417"/>
            <a:ext cx="4338270"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GB" sz="2000" b="0" i="0" u="none" strike="noStrike" cap="none" dirty="0">
                <a:solidFill>
                  <a:srgbClr val="FF6D54"/>
                </a:solidFill>
                <a:latin typeface="+mn-lt"/>
                <a:ea typeface="Rubik Light"/>
                <a:cs typeface="Rubik Light"/>
                <a:sym typeface="Rubik Light"/>
              </a:rPr>
              <a:t>Lorem ipsum </a:t>
            </a:r>
            <a:r>
              <a:rPr lang="en-GB" sz="2000" b="0" i="0" u="none" strike="noStrike" cap="none" dirty="0" err="1">
                <a:solidFill>
                  <a:srgbClr val="FF6D54"/>
                </a:solidFill>
                <a:latin typeface="+mn-lt"/>
                <a:ea typeface="Rubik Light"/>
                <a:cs typeface="Rubik Light"/>
                <a:sym typeface="Rubik Light"/>
              </a:rPr>
              <a:t>dolor</a:t>
            </a:r>
            <a:r>
              <a:rPr lang="en-GB" sz="2000" b="0" i="0" u="none" strike="noStrike" cap="none" dirty="0">
                <a:solidFill>
                  <a:srgbClr val="FF6D54"/>
                </a:solidFill>
                <a:latin typeface="+mn-lt"/>
                <a:ea typeface="Rubik Light"/>
                <a:cs typeface="Rubik Light"/>
                <a:sym typeface="Rubik Light"/>
              </a:rPr>
              <a:t> sit </a:t>
            </a:r>
            <a:r>
              <a:rPr lang="en-GB" sz="2000" b="0" i="0" u="none" strike="noStrike" cap="none" dirty="0" err="1">
                <a:solidFill>
                  <a:srgbClr val="FF6D54"/>
                </a:solidFill>
                <a:latin typeface="+mn-lt"/>
                <a:ea typeface="Rubik Light"/>
                <a:cs typeface="Rubik Light"/>
                <a:sym typeface="Rubik Light"/>
              </a:rPr>
              <a:t>amet</a:t>
            </a:r>
            <a:endParaRPr sz="2000" b="0" i="0" u="none" strike="noStrike" cap="none" dirty="0">
              <a:solidFill>
                <a:srgbClr val="FF6D54"/>
              </a:solidFill>
              <a:latin typeface="+mn-lt"/>
              <a:ea typeface="Rubik Light"/>
              <a:cs typeface="Rubik Light"/>
              <a:sym typeface="Rubik Light"/>
            </a:endParaRPr>
          </a:p>
        </p:txBody>
      </p:sp>
      <p:sp>
        <p:nvSpPr>
          <p:cNvPr id="130" name="Google Shape;130;p5"/>
          <p:cNvSpPr txBox="1"/>
          <p:nvPr/>
        </p:nvSpPr>
        <p:spPr>
          <a:xfrm>
            <a:off x="734175" y="4145179"/>
            <a:ext cx="5472600" cy="1331093"/>
          </a:xfrm>
          <a:prstGeom prst="rect">
            <a:avLst/>
          </a:prstGeom>
          <a:noFill/>
          <a:ln>
            <a:noFill/>
          </a:ln>
        </p:spPr>
        <p:txBody>
          <a:bodyPr spcFirstLastPara="1" wrap="square" lIns="91425" tIns="45700" rIns="91425" bIns="45700" anchor="t" anchorCtr="0">
            <a:spAutoFit/>
          </a:bodyPr>
          <a:lstStyle/>
          <a:p>
            <a:pPr marL="0" marR="0" lvl="0" indent="0" algn="l" rtl="0">
              <a:lnSpc>
                <a:spcPct val="115000"/>
              </a:lnSpc>
              <a:spcBef>
                <a:spcPts val="0"/>
              </a:spcBef>
              <a:spcAft>
                <a:spcPts val="0"/>
              </a:spcAft>
              <a:buClr>
                <a:srgbClr val="000000"/>
              </a:buClr>
              <a:buSzPts val="1400"/>
              <a:buFont typeface="Arial"/>
              <a:buNone/>
            </a:pPr>
            <a:r>
              <a:rPr lang="en-GB" sz="1400" b="0" i="0" u="none" strike="noStrike" cap="none" dirty="0">
                <a:solidFill>
                  <a:srgbClr val="595959"/>
                </a:solidFill>
                <a:latin typeface="+mn-lt"/>
                <a:ea typeface="Rubik"/>
                <a:cs typeface="Rubik"/>
                <a:sym typeface="Rubik"/>
              </a:rPr>
              <a:t>Lorem ipsum </a:t>
            </a:r>
            <a:r>
              <a:rPr lang="en-GB" sz="1400" b="0" i="0" u="none" strike="noStrike" cap="none" dirty="0" err="1">
                <a:solidFill>
                  <a:srgbClr val="595959"/>
                </a:solidFill>
                <a:latin typeface="+mn-lt"/>
                <a:ea typeface="Rubik"/>
                <a:cs typeface="Rubik"/>
                <a:sym typeface="Rubik"/>
              </a:rPr>
              <a:t>dolor</a:t>
            </a:r>
            <a:r>
              <a:rPr lang="en-GB" sz="1400" b="0" i="0" u="none" strike="noStrike" cap="none" dirty="0">
                <a:solidFill>
                  <a:srgbClr val="595959"/>
                </a:solidFill>
                <a:latin typeface="+mn-lt"/>
                <a:ea typeface="Rubik"/>
                <a:cs typeface="Rubik"/>
                <a:sym typeface="Rubik"/>
              </a:rPr>
              <a:t> sit </a:t>
            </a:r>
            <a:r>
              <a:rPr lang="en-GB" sz="1400" b="0" i="0" u="none" strike="noStrike" cap="none" dirty="0" err="1">
                <a:solidFill>
                  <a:srgbClr val="595959"/>
                </a:solidFill>
                <a:latin typeface="+mn-lt"/>
                <a:ea typeface="Rubik"/>
                <a:cs typeface="Rubik"/>
                <a:sym typeface="Rubik"/>
              </a:rPr>
              <a:t>amet</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consectetur</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adipiscing</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elit</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sed</a:t>
            </a:r>
            <a:r>
              <a:rPr lang="en-GB" sz="1400" b="0" i="0" u="none" strike="noStrike" cap="none" dirty="0">
                <a:solidFill>
                  <a:srgbClr val="595959"/>
                </a:solidFill>
                <a:latin typeface="+mn-lt"/>
                <a:ea typeface="Rubik"/>
                <a:cs typeface="Rubik"/>
                <a:sym typeface="Rubik"/>
              </a:rPr>
              <a:t> do </a:t>
            </a:r>
            <a:r>
              <a:rPr lang="en-GB" sz="1400" b="0" i="0" u="none" strike="noStrike" cap="none" dirty="0" err="1">
                <a:solidFill>
                  <a:srgbClr val="595959"/>
                </a:solidFill>
                <a:latin typeface="+mn-lt"/>
                <a:ea typeface="Rubik"/>
                <a:cs typeface="Rubik"/>
                <a:sym typeface="Rubik"/>
              </a:rPr>
              <a:t>eiusmod</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tempor</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incididunt</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ut</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labore</a:t>
            </a:r>
            <a:r>
              <a:rPr lang="en-GB" sz="1400" b="0" i="0" u="none" strike="noStrike" cap="none" dirty="0">
                <a:solidFill>
                  <a:srgbClr val="595959"/>
                </a:solidFill>
                <a:latin typeface="+mn-lt"/>
                <a:ea typeface="Rubik"/>
                <a:cs typeface="Rubik"/>
                <a:sym typeface="Rubik"/>
              </a:rPr>
              <a:t> et dolore magna </a:t>
            </a:r>
            <a:r>
              <a:rPr lang="en-GB" sz="1400" b="0" i="0" u="none" strike="noStrike" cap="none" dirty="0" err="1">
                <a:solidFill>
                  <a:srgbClr val="595959"/>
                </a:solidFill>
                <a:latin typeface="+mn-lt"/>
                <a:ea typeface="Rubik"/>
                <a:cs typeface="Rubik"/>
                <a:sym typeface="Rubik"/>
              </a:rPr>
              <a:t>aliqua</a:t>
            </a:r>
            <a:r>
              <a:rPr lang="en-GB" sz="1400" b="0" i="0" u="none" strike="noStrike" cap="none" dirty="0">
                <a:solidFill>
                  <a:srgbClr val="595959"/>
                </a:solidFill>
                <a:latin typeface="+mn-lt"/>
                <a:ea typeface="Rubik"/>
                <a:cs typeface="Rubik"/>
                <a:sym typeface="Rubik"/>
              </a:rPr>
              <a:t>.</a:t>
            </a:r>
          </a:p>
          <a:p>
            <a:pPr marL="0" marR="0" lvl="0" indent="0" algn="l" rtl="0">
              <a:lnSpc>
                <a:spcPct val="115000"/>
              </a:lnSpc>
              <a:spcBef>
                <a:spcPts val="0"/>
              </a:spcBef>
              <a:spcAft>
                <a:spcPts val="0"/>
              </a:spcAft>
              <a:buClr>
                <a:srgbClr val="000000"/>
              </a:buClr>
              <a:buSzPts val="1400"/>
              <a:buFont typeface="Arial"/>
              <a:buNone/>
            </a:pPr>
            <a:endParaRPr lang="en-GB" sz="1400" b="0" i="0" u="none" strike="noStrike" cap="none" dirty="0">
              <a:solidFill>
                <a:srgbClr val="595959"/>
              </a:solidFill>
              <a:latin typeface="+mn-lt"/>
              <a:ea typeface="Rubik"/>
              <a:cs typeface="Rubik"/>
              <a:sym typeface="Rubik"/>
            </a:endParaRPr>
          </a:p>
          <a:p>
            <a:pPr marL="0" marR="0" lvl="0" indent="0" algn="l" rtl="0">
              <a:lnSpc>
                <a:spcPct val="115000"/>
              </a:lnSpc>
              <a:spcBef>
                <a:spcPts val="0"/>
              </a:spcBef>
              <a:spcAft>
                <a:spcPts val="0"/>
              </a:spcAft>
              <a:buClr>
                <a:srgbClr val="000000"/>
              </a:buClr>
              <a:buSzPts val="1400"/>
              <a:buFont typeface="Arial"/>
              <a:buNone/>
            </a:pPr>
            <a:r>
              <a:rPr lang="en-GB" sz="1400" b="0" i="0" u="none" strike="noStrike" cap="none" dirty="0">
                <a:solidFill>
                  <a:srgbClr val="595959"/>
                </a:solidFill>
                <a:latin typeface="+mn-lt"/>
                <a:ea typeface="Rubik"/>
                <a:cs typeface="Rubik"/>
                <a:sym typeface="Rubik"/>
              </a:rPr>
              <a:t>Ut </a:t>
            </a:r>
            <a:r>
              <a:rPr lang="en-GB" sz="1400" b="0" i="0" u="none" strike="noStrike" cap="none" dirty="0" err="1">
                <a:solidFill>
                  <a:srgbClr val="595959"/>
                </a:solidFill>
                <a:latin typeface="+mn-lt"/>
                <a:ea typeface="Rubik"/>
                <a:cs typeface="Rubik"/>
                <a:sym typeface="Rubik"/>
              </a:rPr>
              <a:t>enim</a:t>
            </a:r>
            <a:r>
              <a:rPr lang="en-GB" sz="1400" b="0" i="0" u="none" strike="noStrike" cap="none" dirty="0">
                <a:solidFill>
                  <a:srgbClr val="595959"/>
                </a:solidFill>
                <a:latin typeface="+mn-lt"/>
                <a:ea typeface="Rubik"/>
                <a:cs typeface="Rubik"/>
                <a:sym typeface="Rubik"/>
              </a:rPr>
              <a:t> ad minim </a:t>
            </a:r>
            <a:r>
              <a:rPr lang="en-GB" sz="1400" b="0" i="0" u="none" strike="noStrike" cap="none" dirty="0" err="1">
                <a:solidFill>
                  <a:srgbClr val="595959"/>
                </a:solidFill>
                <a:latin typeface="+mn-lt"/>
                <a:ea typeface="Rubik"/>
                <a:cs typeface="Rubik"/>
                <a:sym typeface="Rubik"/>
              </a:rPr>
              <a:t>veniam</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quis</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nostrud</a:t>
            </a:r>
            <a:r>
              <a:rPr lang="en-GB" sz="1400" b="0" i="0" u="none" strike="noStrike" cap="none" dirty="0">
                <a:solidFill>
                  <a:srgbClr val="595959"/>
                </a:solidFill>
                <a:latin typeface="+mn-lt"/>
                <a:ea typeface="Rubik"/>
                <a:cs typeface="Rubik"/>
                <a:sym typeface="Rubik"/>
              </a:rPr>
              <a:t> exercitation </a:t>
            </a:r>
            <a:r>
              <a:rPr lang="en-GB" sz="1400" b="0" i="0" u="none" strike="noStrike" cap="none" dirty="0" err="1">
                <a:solidFill>
                  <a:srgbClr val="595959"/>
                </a:solidFill>
                <a:latin typeface="+mn-lt"/>
                <a:ea typeface="Rubik"/>
                <a:cs typeface="Rubik"/>
                <a:sym typeface="Rubik"/>
              </a:rPr>
              <a:t>ullamco</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laboris</a:t>
            </a:r>
            <a:r>
              <a:rPr lang="en-GB" sz="1400" b="0" i="0" u="none" strike="noStrike" cap="none" dirty="0">
                <a:solidFill>
                  <a:srgbClr val="595959"/>
                </a:solidFill>
                <a:latin typeface="+mn-lt"/>
                <a:ea typeface="Rubik"/>
                <a:cs typeface="Rubik"/>
                <a:sym typeface="Rubik"/>
              </a:rPr>
              <a:t> nisi </a:t>
            </a:r>
            <a:r>
              <a:rPr lang="en-GB" sz="1400" b="0" i="0" u="none" strike="noStrike" cap="none" dirty="0" err="1">
                <a:solidFill>
                  <a:srgbClr val="595959"/>
                </a:solidFill>
                <a:latin typeface="+mn-lt"/>
                <a:ea typeface="Rubik"/>
                <a:cs typeface="Rubik"/>
                <a:sym typeface="Rubik"/>
              </a:rPr>
              <a:t>ut</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aliquip</a:t>
            </a:r>
            <a:r>
              <a:rPr lang="en-GB" sz="1400" b="0" i="0" u="none" strike="noStrike" cap="none" dirty="0">
                <a:solidFill>
                  <a:srgbClr val="595959"/>
                </a:solidFill>
                <a:latin typeface="+mn-lt"/>
                <a:ea typeface="Rubik"/>
                <a:cs typeface="Rubik"/>
                <a:sym typeface="Rubik"/>
              </a:rPr>
              <a:t> ex </a:t>
            </a:r>
            <a:r>
              <a:rPr lang="en-GB" sz="1400" b="0" i="0" u="none" strike="noStrike" cap="none" dirty="0" err="1">
                <a:solidFill>
                  <a:srgbClr val="595959"/>
                </a:solidFill>
                <a:latin typeface="+mn-lt"/>
                <a:ea typeface="Rubik"/>
                <a:cs typeface="Rubik"/>
                <a:sym typeface="Rubik"/>
              </a:rPr>
              <a:t>ea</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commodo</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consequat</a:t>
            </a:r>
            <a:r>
              <a:rPr lang="en-GB" sz="1400" b="0" i="0" u="none" strike="noStrike" cap="none" dirty="0">
                <a:solidFill>
                  <a:srgbClr val="595959"/>
                </a:solidFill>
                <a:latin typeface="+mn-lt"/>
                <a:ea typeface="Rubik"/>
                <a:cs typeface="Rubik"/>
                <a:sym typeface="Rubik"/>
              </a:rPr>
              <a:t>.</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6"/>
          <p:cNvSpPr txBox="1"/>
          <p:nvPr/>
        </p:nvSpPr>
        <p:spPr>
          <a:xfrm>
            <a:off x="3226447" y="762000"/>
            <a:ext cx="5739107" cy="810886"/>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4000"/>
              <a:buFont typeface="Arial"/>
              <a:buNone/>
            </a:pPr>
            <a:r>
              <a:rPr lang="en-GB" sz="4000" b="1" i="0" u="none" strike="noStrike" cap="none" dirty="0">
                <a:solidFill>
                  <a:srgbClr val="5A558D"/>
                </a:solidFill>
                <a:latin typeface="+mn-lt"/>
                <a:ea typeface="Playfair Display"/>
                <a:cs typeface="Playfair Display"/>
                <a:sym typeface="Playfair Display"/>
              </a:rPr>
              <a:t>Title</a:t>
            </a:r>
            <a:endParaRPr sz="1400" b="0" i="0" u="none" strike="noStrike" cap="none" dirty="0">
              <a:solidFill>
                <a:srgbClr val="000000"/>
              </a:solidFill>
              <a:latin typeface="+mn-lt"/>
              <a:ea typeface="Arial"/>
              <a:cs typeface="Arial"/>
              <a:sym typeface="Arial"/>
            </a:endParaRPr>
          </a:p>
        </p:txBody>
      </p:sp>
      <p:sp>
        <p:nvSpPr>
          <p:cNvPr id="137" name="Google Shape;137;p6"/>
          <p:cNvSpPr/>
          <p:nvPr/>
        </p:nvSpPr>
        <p:spPr>
          <a:xfrm>
            <a:off x="5418272" y="1772816"/>
            <a:ext cx="4398900" cy="40006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GB" sz="2000" b="0" i="0" u="none" strike="noStrike" cap="none">
                <a:solidFill>
                  <a:srgbClr val="5A558D"/>
                </a:solidFill>
                <a:latin typeface="+mn-lt"/>
                <a:ea typeface="Rubik Light"/>
                <a:cs typeface="Rubik Light"/>
                <a:sym typeface="Rubik Light"/>
              </a:rPr>
              <a:t>Lorem ipsum dolor sit amet</a:t>
            </a:r>
            <a:endParaRPr sz="1400" b="0" i="0" u="none" strike="noStrike" cap="none">
              <a:solidFill>
                <a:srgbClr val="000000"/>
              </a:solidFill>
              <a:latin typeface="+mn-lt"/>
              <a:ea typeface="Arial"/>
              <a:cs typeface="Arial"/>
              <a:sym typeface="Arial"/>
            </a:endParaRPr>
          </a:p>
        </p:txBody>
      </p:sp>
      <p:sp>
        <p:nvSpPr>
          <p:cNvPr id="138" name="Google Shape;138;p6"/>
          <p:cNvSpPr txBox="1"/>
          <p:nvPr/>
        </p:nvSpPr>
        <p:spPr>
          <a:xfrm>
            <a:off x="5418272" y="2172926"/>
            <a:ext cx="5708400" cy="73862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GB" sz="1400" b="0" i="0" u="none" strike="noStrike" cap="none">
                <a:solidFill>
                  <a:srgbClr val="595959"/>
                </a:solidFill>
                <a:latin typeface="+mn-lt"/>
                <a:ea typeface="Rubik"/>
                <a:cs typeface="Rubik"/>
                <a:sym typeface="Rubik"/>
              </a:rPr>
              <a:t>Lorem ipsum dolor sit amet, consectetur adipiscing elit, sed do eiusmod tempor incididunt ut labore et dolore magna aliqua. Ut enim ad minim veniam, quis nostrud exercitation.</a:t>
            </a:r>
            <a:endParaRPr sz="1400" b="0" i="0" u="none" strike="noStrike" cap="none">
              <a:solidFill>
                <a:srgbClr val="595959"/>
              </a:solidFill>
              <a:latin typeface="+mn-lt"/>
              <a:ea typeface="Rubik"/>
              <a:cs typeface="Rubik"/>
              <a:sym typeface="Rubik"/>
            </a:endParaRPr>
          </a:p>
        </p:txBody>
      </p:sp>
      <p:sp>
        <p:nvSpPr>
          <p:cNvPr id="139" name="Google Shape;139;p6"/>
          <p:cNvSpPr/>
          <p:nvPr/>
        </p:nvSpPr>
        <p:spPr>
          <a:xfrm>
            <a:off x="5418272" y="5097998"/>
            <a:ext cx="3774072" cy="40006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GB" sz="2000" b="0" i="0" u="none" strike="noStrike" cap="none">
                <a:solidFill>
                  <a:srgbClr val="5A558D"/>
                </a:solidFill>
                <a:latin typeface="+mn-lt"/>
                <a:ea typeface="Rubik Light"/>
                <a:cs typeface="Rubik Light"/>
                <a:sym typeface="Rubik Light"/>
              </a:rPr>
              <a:t>Lorem ipsum dolor sit amet</a:t>
            </a:r>
            <a:endParaRPr sz="1400" b="0" i="0" u="none" strike="noStrike" cap="none">
              <a:solidFill>
                <a:srgbClr val="000000"/>
              </a:solidFill>
              <a:latin typeface="+mn-lt"/>
              <a:ea typeface="Arial"/>
              <a:cs typeface="Arial"/>
              <a:sym typeface="Arial"/>
            </a:endParaRPr>
          </a:p>
        </p:txBody>
      </p:sp>
      <p:sp>
        <p:nvSpPr>
          <p:cNvPr id="140" name="Google Shape;140;p6"/>
          <p:cNvSpPr/>
          <p:nvPr/>
        </p:nvSpPr>
        <p:spPr>
          <a:xfrm>
            <a:off x="5418272" y="3298157"/>
            <a:ext cx="41841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GB" sz="2000" b="0" i="0" u="none" strike="noStrike" cap="none">
                <a:solidFill>
                  <a:srgbClr val="5A558D"/>
                </a:solidFill>
                <a:latin typeface="+mn-lt"/>
                <a:ea typeface="Rubik Light"/>
                <a:cs typeface="Rubik Light"/>
                <a:sym typeface="Rubik Light"/>
              </a:rPr>
              <a:t>Lorem ipsum dolor sit amet</a:t>
            </a:r>
            <a:endParaRPr sz="1400" b="0" i="0" u="none" strike="noStrike" cap="none">
              <a:solidFill>
                <a:srgbClr val="000000"/>
              </a:solidFill>
              <a:latin typeface="+mn-lt"/>
              <a:ea typeface="Arial"/>
              <a:cs typeface="Arial"/>
              <a:sym typeface="Arial"/>
            </a:endParaRPr>
          </a:p>
        </p:txBody>
      </p:sp>
      <p:sp>
        <p:nvSpPr>
          <p:cNvPr id="141" name="Google Shape;141;p6"/>
          <p:cNvSpPr txBox="1"/>
          <p:nvPr/>
        </p:nvSpPr>
        <p:spPr>
          <a:xfrm>
            <a:off x="5418272" y="3671110"/>
            <a:ext cx="5708400" cy="9540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GB" sz="1400" b="0" i="0" u="none" strike="noStrike" cap="none">
                <a:solidFill>
                  <a:srgbClr val="595959"/>
                </a:solidFill>
                <a:latin typeface="+mn-lt"/>
                <a:ea typeface="Rubik"/>
                <a:cs typeface="Rubik"/>
                <a:sym typeface="Rubik"/>
              </a:rPr>
              <a:t>Lorem ipsum dolor sit amet, consectetur adipiscing elit, sed do eiusmod tempor incididunt ut labore et dolore magna aliqua. Ut enim ad minim veniam, quis nostrud exercitation ullamco laboris nisi ut aliquip ex.</a:t>
            </a:r>
            <a:endParaRPr sz="1400" b="0" i="0" u="none" strike="noStrike" cap="none">
              <a:solidFill>
                <a:srgbClr val="595959"/>
              </a:solidFill>
              <a:latin typeface="+mn-lt"/>
              <a:ea typeface="Rubik"/>
              <a:cs typeface="Rubik"/>
              <a:sym typeface="Rubik"/>
            </a:endParaRPr>
          </a:p>
        </p:txBody>
      </p:sp>
      <p:sp>
        <p:nvSpPr>
          <p:cNvPr id="142" name="Google Shape;142;p6"/>
          <p:cNvSpPr txBox="1"/>
          <p:nvPr/>
        </p:nvSpPr>
        <p:spPr>
          <a:xfrm>
            <a:off x="5418272" y="5498108"/>
            <a:ext cx="5708400"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GB" sz="1400" b="0" i="0" u="none" strike="noStrike" cap="none">
                <a:solidFill>
                  <a:srgbClr val="595959"/>
                </a:solidFill>
                <a:latin typeface="+mn-lt"/>
                <a:ea typeface="Rubik"/>
                <a:cs typeface="Rubik"/>
                <a:sym typeface="Rubik"/>
              </a:rPr>
              <a:t>Lorem ipsum dolor sit amet, consectetur adipiscing elit, sed do eiusmod tempor incididunt ut labore et dolore magna aliqua.</a:t>
            </a:r>
            <a:endParaRPr sz="1400" b="0" i="0" u="none" strike="noStrike" cap="none">
              <a:solidFill>
                <a:srgbClr val="595959"/>
              </a:solidFill>
              <a:latin typeface="+mn-lt"/>
              <a:ea typeface="Rubik"/>
              <a:cs typeface="Rubik"/>
              <a:sym typeface="Rubik"/>
            </a:endParaRPr>
          </a:p>
        </p:txBody>
      </p:sp>
      <p:pic>
        <p:nvPicPr>
          <p:cNvPr id="143" name="Google Shape;143;p6" descr="D:\Beetroot_work\New site\Course images\A_web_course_header_soft_skills-01.png"/>
          <p:cNvPicPr preferRelativeResize="0"/>
          <p:nvPr/>
        </p:nvPicPr>
        <p:blipFill rotWithShape="1">
          <a:blip r:embed="rId3">
            <a:alphaModFix/>
          </a:blip>
          <a:srcRect/>
          <a:stretch/>
        </p:blipFill>
        <p:spPr>
          <a:xfrm>
            <a:off x="2712" y="1207776"/>
            <a:ext cx="4959350" cy="46291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7"/>
          <p:cNvSpPr/>
          <p:nvPr/>
        </p:nvSpPr>
        <p:spPr>
          <a:xfrm>
            <a:off x="1606824" y="2492896"/>
            <a:ext cx="10585176" cy="3881576"/>
          </a:xfrm>
          <a:prstGeom prst="rect">
            <a:avLst/>
          </a:prstGeom>
          <a:solidFill>
            <a:srgbClr val="F2F0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mn-lt"/>
              <a:ea typeface="Arial"/>
              <a:cs typeface="Arial"/>
              <a:sym typeface="Arial"/>
            </a:endParaRPr>
          </a:p>
        </p:txBody>
      </p:sp>
      <p:sp>
        <p:nvSpPr>
          <p:cNvPr id="150" name="Google Shape;150;p7"/>
          <p:cNvSpPr txBox="1"/>
          <p:nvPr/>
        </p:nvSpPr>
        <p:spPr>
          <a:xfrm>
            <a:off x="2501174" y="3068960"/>
            <a:ext cx="8595900" cy="2952328"/>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GB" sz="2000" b="0" i="0" u="none" strike="noStrike" cap="none" dirty="0">
                <a:solidFill>
                  <a:srgbClr val="595959"/>
                </a:solidFill>
                <a:latin typeface="+mn-lt"/>
                <a:ea typeface="Rubik"/>
                <a:cs typeface="Rubik"/>
                <a:sym typeface="Rubik"/>
              </a:rPr>
              <a:t>Lorem ipsum </a:t>
            </a:r>
            <a:r>
              <a:rPr lang="en-GB" sz="2000" b="0" i="0" u="none" strike="noStrike" cap="none" dirty="0" err="1">
                <a:solidFill>
                  <a:srgbClr val="595959"/>
                </a:solidFill>
                <a:latin typeface="+mn-lt"/>
                <a:ea typeface="Rubik"/>
                <a:cs typeface="Rubik"/>
                <a:sym typeface="Rubik"/>
              </a:rPr>
              <a:t>dolor</a:t>
            </a:r>
            <a:r>
              <a:rPr lang="en-GB" sz="2000" b="0" i="0" u="none" strike="noStrike" cap="none" dirty="0">
                <a:solidFill>
                  <a:srgbClr val="595959"/>
                </a:solidFill>
                <a:latin typeface="+mn-lt"/>
                <a:ea typeface="Rubik"/>
                <a:cs typeface="Rubik"/>
                <a:sym typeface="Rubik"/>
              </a:rPr>
              <a:t> sit </a:t>
            </a:r>
            <a:r>
              <a:rPr lang="en-GB" sz="2000" b="0" i="0" u="none" strike="noStrike" cap="none" dirty="0" err="1">
                <a:solidFill>
                  <a:srgbClr val="595959"/>
                </a:solidFill>
                <a:latin typeface="+mn-lt"/>
                <a:ea typeface="Rubik"/>
                <a:cs typeface="Rubik"/>
                <a:sym typeface="Rubik"/>
              </a:rPr>
              <a:t>amet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consectetur</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adipiscing</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elit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sed</a:t>
            </a:r>
            <a:r>
              <a:rPr lang="en-GB" sz="2000" b="0" i="0" u="none" strike="noStrike" cap="none" dirty="0">
                <a:solidFill>
                  <a:srgbClr val="595959"/>
                </a:solidFill>
                <a:latin typeface="+mn-lt"/>
                <a:ea typeface="Rubik"/>
                <a:cs typeface="Rubik"/>
                <a:sym typeface="Rubik"/>
              </a:rPr>
              <a:t> do </a:t>
            </a:r>
            <a:r>
              <a:rPr lang="en-GB" sz="2000" b="0" i="0" u="none" strike="noStrike" cap="none" dirty="0" err="1">
                <a:solidFill>
                  <a:srgbClr val="595959"/>
                </a:solidFill>
                <a:latin typeface="+mn-lt"/>
                <a:ea typeface="Rubik"/>
                <a:cs typeface="Rubik"/>
                <a:sym typeface="Rubik"/>
              </a:rPr>
              <a:t>eiusmod</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tempor</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incididunt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ut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labore</a:t>
            </a:r>
            <a:r>
              <a:rPr lang="en-GB" sz="2000" b="0" i="0" u="none" strike="noStrike" cap="none" dirty="0">
                <a:solidFill>
                  <a:srgbClr val="595959"/>
                </a:solidFill>
                <a:latin typeface="+mn-lt"/>
                <a:ea typeface="Rubik"/>
                <a:cs typeface="Rubik"/>
                <a:sym typeface="Rubik"/>
              </a:rPr>
              <a:t> et dolore magna </a:t>
            </a:r>
            <a:r>
              <a:rPr lang="en-GB" sz="2000" b="0" i="0" u="none" strike="noStrike" cap="none" dirty="0" err="1">
                <a:solidFill>
                  <a:srgbClr val="595959"/>
                </a:solidFill>
                <a:latin typeface="+mn-lt"/>
                <a:ea typeface="Rubik"/>
                <a:cs typeface="Rubik"/>
                <a:sym typeface="Rubik"/>
              </a:rPr>
              <a:t>aliqua</a:t>
            </a:r>
            <a:r>
              <a:rPr lang="en-GB" sz="2000" b="0" i="0" u="none" strike="noStrike" cap="none" dirty="0">
                <a:solidFill>
                  <a:srgbClr val="595959"/>
                </a:solidFill>
                <a:latin typeface="+mn-lt"/>
                <a:ea typeface="Rubik"/>
                <a:cs typeface="Rubik"/>
                <a:sym typeface="Rubik"/>
              </a:rPr>
              <a:t>. Ut </a:t>
            </a:r>
            <a:r>
              <a:rPr lang="en-GB" sz="2000" b="0" i="0" u="none" strike="noStrike" cap="none" dirty="0" err="1">
                <a:solidFill>
                  <a:srgbClr val="595959"/>
                </a:solidFill>
                <a:latin typeface="+mn-lt"/>
                <a:ea typeface="Rubik"/>
                <a:cs typeface="Rubik"/>
                <a:sym typeface="Rubik"/>
              </a:rPr>
              <a:t>enim</a:t>
            </a:r>
            <a:r>
              <a:rPr lang="en-GB" sz="2000" b="0" i="0" u="none" strike="noStrike" cap="none" dirty="0">
                <a:solidFill>
                  <a:srgbClr val="595959"/>
                </a:solidFill>
                <a:latin typeface="+mn-lt"/>
                <a:ea typeface="Rubik"/>
                <a:cs typeface="Rubik"/>
                <a:sym typeface="Rubik"/>
              </a:rPr>
              <a:t> ad minim </a:t>
            </a:r>
            <a:r>
              <a:rPr lang="en-GB" sz="2000" b="0" i="0" u="none" strike="noStrike" cap="none" dirty="0" err="1">
                <a:solidFill>
                  <a:srgbClr val="595959"/>
                </a:solidFill>
                <a:latin typeface="+mn-lt"/>
                <a:ea typeface="Rubik"/>
                <a:cs typeface="Rubik"/>
                <a:sym typeface="Rubik"/>
              </a:rPr>
              <a:t>veniam</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quis</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nostrud</a:t>
            </a:r>
            <a:r>
              <a:rPr lang="en-GB" sz="2000" b="0" i="0" u="none" strike="noStrike" cap="none" dirty="0">
                <a:solidFill>
                  <a:srgbClr val="595959"/>
                </a:solidFill>
                <a:latin typeface="+mn-lt"/>
                <a:ea typeface="Rubik"/>
                <a:cs typeface="Rubik"/>
                <a:sym typeface="Rubik"/>
              </a:rPr>
              <a:t> exercitation </a:t>
            </a:r>
            <a:r>
              <a:rPr lang="en-GB" sz="2000" b="0" i="0" u="none" strike="noStrike" cap="none" dirty="0" err="1">
                <a:solidFill>
                  <a:srgbClr val="595959"/>
                </a:solidFill>
                <a:latin typeface="+mn-lt"/>
                <a:ea typeface="Rubik"/>
                <a:cs typeface="Rubik"/>
                <a:sym typeface="Rubik"/>
              </a:rPr>
              <a:t>ullamco</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laboris</a:t>
            </a:r>
            <a:r>
              <a:rPr lang="en-GB" sz="2000" b="0" i="0" u="none" strike="noStrike" cap="none" dirty="0">
                <a:solidFill>
                  <a:srgbClr val="595959"/>
                </a:solidFill>
                <a:latin typeface="+mn-lt"/>
                <a:ea typeface="Rubik"/>
                <a:cs typeface="Rubik"/>
                <a:sym typeface="Rubik"/>
              </a:rPr>
              <a:t> nisi </a:t>
            </a:r>
            <a:r>
              <a:rPr lang="en-GB" sz="2000" b="0" i="0" u="none" strike="noStrike" cap="none" dirty="0" err="1">
                <a:solidFill>
                  <a:srgbClr val="595959"/>
                </a:solidFill>
                <a:latin typeface="+mn-lt"/>
                <a:ea typeface="Rubik"/>
                <a:cs typeface="Rubik"/>
                <a:sym typeface="Rubik"/>
              </a:rPr>
              <a:t>ut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aliquip</a:t>
            </a:r>
            <a:r>
              <a:rPr lang="en-GB" sz="2000" b="0" i="0" u="none" strike="noStrike" cap="none" dirty="0">
                <a:solidFill>
                  <a:srgbClr val="595959"/>
                </a:solidFill>
                <a:latin typeface="+mn-lt"/>
                <a:ea typeface="Rubik"/>
                <a:cs typeface="Rubik"/>
                <a:sym typeface="Rubik"/>
              </a:rPr>
              <a:t> ex </a:t>
            </a:r>
            <a:r>
              <a:rPr lang="en-GB" sz="2000" b="0" i="0" u="none" strike="noStrike" cap="none" dirty="0" err="1">
                <a:solidFill>
                  <a:srgbClr val="595959"/>
                </a:solidFill>
                <a:latin typeface="+mn-lt"/>
                <a:ea typeface="Rubik"/>
                <a:cs typeface="Rubik"/>
                <a:sym typeface="Rubik"/>
              </a:rPr>
              <a:t>ea</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commodo</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consequat</a:t>
            </a:r>
            <a:r>
              <a:rPr lang="en-GB" sz="2000" b="0" i="0" u="none" strike="noStrike" cap="none" dirty="0">
                <a:solidFill>
                  <a:srgbClr val="595959"/>
                </a:solidFill>
                <a:latin typeface="+mn-lt"/>
                <a:ea typeface="Rubik"/>
                <a:cs typeface="Rubik"/>
                <a:sym typeface="Rubik"/>
              </a:rPr>
              <a:t>:</a:t>
            </a:r>
            <a:endParaRPr sz="1400" b="0" i="0" u="none" strike="noStrike" cap="none" dirty="0">
              <a:solidFill>
                <a:srgbClr val="000000"/>
              </a:solidFill>
              <a:latin typeface="+mn-lt"/>
              <a:ea typeface="Arial"/>
              <a:cs typeface="Arial"/>
              <a:sym typeface="Arial"/>
            </a:endParaRPr>
          </a:p>
          <a:p>
            <a:pPr marL="342900" marR="0" lvl="0" indent="-342900" algn="l" rtl="0">
              <a:lnSpc>
                <a:spcPct val="100000"/>
              </a:lnSpc>
              <a:spcBef>
                <a:spcPts val="0"/>
              </a:spcBef>
              <a:spcAft>
                <a:spcPts val="0"/>
              </a:spcAft>
              <a:buClr>
                <a:srgbClr val="000000"/>
              </a:buClr>
              <a:buSzPts val="2000"/>
              <a:buFont typeface="Arial"/>
              <a:buChar char="•"/>
            </a:pPr>
            <a:r>
              <a:rPr lang="en-GB" sz="2000" b="0" i="0" u="none" strike="noStrike" cap="none" dirty="0" err="1">
                <a:solidFill>
                  <a:srgbClr val="595959"/>
                </a:solidFill>
                <a:latin typeface="+mn-lt"/>
                <a:ea typeface="Rubik"/>
                <a:cs typeface="Rubik"/>
                <a:sym typeface="Rubik"/>
              </a:rPr>
              <a:t>duis</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aute</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irur</a:t>
            </a:r>
            <a:r>
              <a:rPr lang="en-GB" sz="2000" b="0" i="0" u="none" strike="noStrike" cap="none" dirty="0">
                <a:solidFill>
                  <a:srgbClr val="595959"/>
                </a:solidFill>
                <a:latin typeface="+mn-lt"/>
                <a:ea typeface="Rubik"/>
                <a:cs typeface="Rubik"/>
                <a:sym typeface="Rubik"/>
              </a:rPr>
              <a:t>;</a:t>
            </a:r>
            <a:endParaRPr sz="1400" b="0" i="0" u="none" strike="noStrike" cap="none" dirty="0">
              <a:solidFill>
                <a:srgbClr val="000000"/>
              </a:solidFill>
              <a:latin typeface="+mn-lt"/>
              <a:ea typeface="Arial"/>
              <a:cs typeface="Arial"/>
              <a:sym typeface="Arial"/>
            </a:endParaRPr>
          </a:p>
          <a:p>
            <a:pPr marL="342900" marR="0" lvl="0" indent="-342900" algn="l" rtl="0">
              <a:lnSpc>
                <a:spcPct val="100000"/>
              </a:lnSpc>
              <a:spcBef>
                <a:spcPts val="0"/>
              </a:spcBef>
              <a:spcAft>
                <a:spcPts val="0"/>
              </a:spcAft>
              <a:buClr>
                <a:srgbClr val="000000"/>
              </a:buClr>
              <a:buSzPts val="2000"/>
              <a:buFont typeface="Arial"/>
              <a:buChar char="•"/>
            </a:pPr>
            <a:r>
              <a:rPr lang="en-GB" sz="2000" b="0" i="0" u="none" strike="noStrike" cap="none" dirty="0" err="1">
                <a:solidFill>
                  <a:srgbClr val="595959"/>
                </a:solidFill>
                <a:latin typeface="+mn-lt"/>
                <a:ea typeface="Rubik"/>
                <a:cs typeface="Rubik"/>
                <a:sym typeface="Rubik"/>
              </a:rPr>
              <a:t>dolor</a:t>
            </a:r>
            <a:r>
              <a:rPr lang="en-GB" sz="2000" b="0" i="0" u="none" strike="noStrike" cap="none" dirty="0">
                <a:solidFill>
                  <a:srgbClr val="595959"/>
                </a:solidFill>
                <a:latin typeface="+mn-lt"/>
                <a:ea typeface="Rubik"/>
                <a:cs typeface="Rubik"/>
                <a:sym typeface="Rubik"/>
              </a:rPr>
              <a:t> in </a:t>
            </a:r>
            <a:r>
              <a:rPr lang="en-GB" sz="2000" b="0" i="0" u="none" strike="noStrike" cap="none" dirty="0" err="1">
                <a:solidFill>
                  <a:srgbClr val="595959"/>
                </a:solidFill>
                <a:latin typeface="+mn-lt"/>
                <a:ea typeface="Rubik"/>
                <a:cs typeface="Rubik"/>
                <a:sym typeface="Rubik"/>
              </a:rPr>
              <a:t>reprehenderit</a:t>
            </a:r>
            <a:r>
              <a:rPr lang="en-GB" sz="2000" b="0" i="0" u="none" strike="noStrike" cap="none" dirty="0">
                <a:solidFill>
                  <a:srgbClr val="595959"/>
                </a:solidFill>
                <a:latin typeface="+mn-lt"/>
                <a:ea typeface="Rubik"/>
                <a:cs typeface="Rubik"/>
                <a:sym typeface="Rubik"/>
              </a:rPr>
              <a:t>;</a:t>
            </a:r>
            <a:endParaRPr sz="1400" b="0" i="0" u="none" strike="noStrike" cap="none" dirty="0">
              <a:solidFill>
                <a:srgbClr val="000000"/>
              </a:solidFill>
              <a:latin typeface="+mn-lt"/>
              <a:ea typeface="Arial"/>
              <a:cs typeface="Arial"/>
              <a:sym typeface="Arial"/>
            </a:endParaRPr>
          </a:p>
          <a:p>
            <a:pPr marL="342900" marR="0" lvl="0" indent="-342900" algn="l" rtl="0">
              <a:lnSpc>
                <a:spcPct val="100000"/>
              </a:lnSpc>
              <a:spcBef>
                <a:spcPts val="0"/>
              </a:spcBef>
              <a:spcAft>
                <a:spcPts val="0"/>
              </a:spcAft>
              <a:buClr>
                <a:srgbClr val="000000"/>
              </a:buClr>
              <a:buSzPts val="2000"/>
              <a:buFont typeface="Arial"/>
              <a:buChar char="•"/>
            </a:pPr>
            <a:r>
              <a:rPr lang="en-GB" sz="2000" b="0" i="0" u="none" strike="noStrike" cap="none" dirty="0">
                <a:solidFill>
                  <a:srgbClr val="595959"/>
                </a:solidFill>
                <a:latin typeface="+mn-lt"/>
                <a:ea typeface="Rubik"/>
                <a:cs typeface="Rubik"/>
                <a:sym typeface="Rubik"/>
              </a:rPr>
              <a:t>in </a:t>
            </a:r>
            <a:r>
              <a:rPr lang="en-GB" sz="2000" b="0" i="0" u="none" strike="noStrike" cap="none" dirty="0" err="1">
                <a:solidFill>
                  <a:srgbClr val="595959"/>
                </a:solidFill>
                <a:latin typeface="+mn-lt"/>
                <a:ea typeface="Rubik"/>
                <a:cs typeface="Rubik"/>
                <a:sym typeface="Rubik"/>
              </a:rPr>
              <a:t>voluptate</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velit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esse</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cillum</a:t>
            </a:r>
            <a:r>
              <a:rPr lang="en-GB" sz="2000" b="0" i="0" u="none" strike="noStrike" cap="none" dirty="0">
                <a:solidFill>
                  <a:srgbClr val="595959"/>
                </a:solidFill>
                <a:latin typeface="+mn-lt"/>
                <a:ea typeface="Rubik"/>
                <a:cs typeface="Rubik"/>
                <a:sym typeface="Rubik"/>
              </a:rPr>
              <a:t>;</a:t>
            </a:r>
            <a:endParaRPr sz="2000" b="0" i="0" u="none" strike="noStrike" cap="none" dirty="0">
              <a:solidFill>
                <a:srgbClr val="595959"/>
              </a:solidFill>
              <a:latin typeface="+mn-lt"/>
              <a:ea typeface="Rubik"/>
              <a:cs typeface="Rubik"/>
              <a:sym typeface="Rubik"/>
            </a:endParaRPr>
          </a:p>
          <a:p>
            <a:pPr marL="342900" marR="0" lvl="0" indent="-342900" algn="l" rtl="0">
              <a:lnSpc>
                <a:spcPct val="100000"/>
              </a:lnSpc>
              <a:spcBef>
                <a:spcPts val="0"/>
              </a:spcBef>
              <a:spcAft>
                <a:spcPts val="0"/>
              </a:spcAft>
              <a:buClr>
                <a:srgbClr val="000000"/>
              </a:buClr>
              <a:buSzPts val="2000"/>
              <a:buFont typeface="Arial"/>
              <a:buChar char="•"/>
            </a:pPr>
            <a:r>
              <a:rPr lang="en-GB" sz="2000" b="0" i="0" u="none" strike="noStrike" cap="none" dirty="0">
                <a:solidFill>
                  <a:srgbClr val="595959"/>
                </a:solidFill>
                <a:latin typeface="+mn-lt"/>
                <a:ea typeface="Rubik"/>
                <a:cs typeface="Rubik"/>
                <a:sym typeface="Rubik"/>
              </a:rPr>
              <a:t>dolore </a:t>
            </a:r>
            <a:r>
              <a:rPr lang="en-GB" sz="2000" b="0" i="0" u="none" strike="noStrike" cap="none" dirty="0" err="1">
                <a:solidFill>
                  <a:srgbClr val="595959"/>
                </a:solidFill>
                <a:latin typeface="+mn-lt"/>
                <a:ea typeface="Rubik"/>
                <a:cs typeface="Rubik"/>
                <a:sym typeface="Rubik"/>
              </a:rPr>
              <a:t>eu</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fugiat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nulla</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pariatur</a:t>
            </a:r>
            <a:r>
              <a:rPr lang="en-GB" sz="2000" b="0" i="0" u="none" strike="noStrike" cap="none" dirty="0">
                <a:solidFill>
                  <a:srgbClr val="595959"/>
                </a:solidFill>
                <a:latin typeface="+mn-lt"/>
                <a:ea typeface="Rubik"/>
                <a:cs typeface="Rubik"/>
                <a:sym typeface="Rubik"/>
              </a:rPr>
              <a:t>. </a:t>
            </a:r>
            <a:endParaRPr sz="2000" b="0" i="0" u="none" strike="noStrike" cap="none" dirty="0">
              <a:solidFill>
                <a:srgbClr val="595959"/>
              </a:solidFill>
              <a:latin typeface="+mn-lt"/>
              <a:ea typeface="Rubik"/>
              <a:cs typeface="Rubik"/>
              <a:sym typeface="Rubik"/>
            </a:endParaRPr>
          </a:p>
        </p:txBody>
      </p:sp>
      <p:sp>
        <p:nvSpPr>
          <p:cNvPr id="151" name="Google Shape;151;p7"/>
          <p:cNvSpPr txBox="1"/>
          <p:nvPr/>
        </p:nvSpPr>
        <p:spPr>
          <a:xfrm>
            <a:off x="3226447" y="762000"/>
            <a:ext cx="5739107" cy="810886"/>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4000"/>
              <a:buFont typeface="Arial"/>
              <a:buNone/>
            </a:pPr>
            <a:r>
              <a:rPr lang="en-GB" sz="4000" b="1" i="0" u="none" strike="noStrike" cap="none">
                <a:solidFill>
                  <a:srgbClr val="F1B828"/>
                </a:solidFill>
                <a:latin typeface="+mn-lt"/>
                <a:ea typeface="Playfair Display"/>
                <a:cs typeface="Playfair Display"/>
                <a:sym typeface="Playfair Display"/>
              </a:rPr>
              <a:t>Title</a:t>
            </a:r>
            <a:endParaRPr sz="1400" b="0" i="0" u="none" strike="noStrike" cap="none">
              <a:solidFill>
                <a:srgbClr val="000000"/>
              </a:solidFill>
              <a:latin typeface="+mn-lt"/>
              <a:ea typeface="Arial"/>
              <a:cs typeface="Arial"/>
              <a:sym typeface="Arial"/>
            </a:endParaRPr>
          </a:p>
        </p:txBody>
      </p:sp>
      <p:pic>
        <p:nvPicPr>
          <p:cNvPr id="152" name="Google Shape;152;p7"/>
          <p:cNvPicPr preferRelativeResize="0"/>
          <p:nvPr/>
        </p:nvPicPr>
        <p:blipFill rotWithShape="1">
          <a:blip r:embed="rId3">
            <a:alphaModFix/>
          </a:blip>
          <a:srcRect/>
          <a:stretch/>
        </p:blipFill>
        <p:spPr>
          <a:xfrm rot="-5400000">
            <a:off x="1083760" y="-756347"/>
            <a:ext cx="1522577" cy="302929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8"/>
          <p:cNvSpPr txBox="1"/>
          <p:nvPr/>
        </p:nvSpPr>
        <p:spPr>
          <a:xfrm>
            <a:off x="6218225" y="4531003"/>
            <a:ext cx="2423195" cy="1156311"/>
          </a:xfrm>
          <a:prstGeom prst="rect">
            <a:avLst/>
          </a:prstGeom>
          <a:noFill/>
          <a:ln>
            <a:noFill/>
          </a:ln>
        </p:spPr>
        <p:txBody>
          <a:bodyPr spcFirstLastPara="1" wrap="square" lIns="0" tIns="0" rIns="0" bIns="0" anchor="t" anchorCtr="0">
            <a:noAutofit/>
          </a:bodyPr>
          <a:lstStyle/>
          <a:p>
            <a:pPr marL="139700" marR="0" lvl="0" indent="0" algn="l" rtl="0">
              <a:lnSpc>
                <a:spcPct val="140000"/>
              </a:lnSpc>
              <a:spcBef>
                <a:spcPts val="0"/>
              </a:spcBef>
              <a:spcAft>
                <a:spcPts val="0"/>
              </a:spcAft>
              <a:buClr>
                <a:srgbClr val="000000"/>
              </a:buClr>
              <a:buSzPts val="1400"/>
              <a:buFont typeface="Arial"/>
              <a:buNone/>
            </a:pPr>
            <a:r>
              <a:rPr lang="en-GB" sz="1400" b="0" i="0" u="none" strike="noStrike" cap="none">
                <a:solidFill>
                  <a:srgbClr val="595959"/>
                </a:solidFill>
                <a:latin typeface="+mn-lt"/>
                <a:ea typeface="Rubik"/>
                <a:cs typeface="Rubik"/>
                <a:sym typeface="Rubik"/>
              </a:rPr>
              <a:t>Ut enim ad minim veniam</a:t>
            </a:r>
            <a:endParaRPr sz="1400" b="0" i="0" u="none" strike="noStrike" cap="none">
              <a:solidFill>
                <a:srgbClr val="595959"/>
              </a:solidFill>
              <a:latin typeface="+mn-lt"/>
              <a:ea typeface="Rubik"/>
              <a:cs typeface="Rubik"/>
              <a:sym typeface="Rubik"/>
            </a:endParaRPr>
          </a:p>
          <a:p>
            <a:pPr marL="139700" marR="0" lvl="0" indent="0" algn="l" rtl="0">
              <a:lnSpc>
                <a:spcPct val="140000"/>
              </a:lnSpc>
              <a:spcBef>
                <a:spcPts val="0"/>
              </a:spcBef>
              <a:spcAft>
                <a:spcPts val="0"/>
              </a:spcAft>
              <a:buClr>
                <a:srgbClr val="000000"/>
              </a:buClr>
              <a:buSzPts val="1400"/>
              <a:buFont typeface="Arial"/>
              <a:buNone/>
            </a:pPr>
            <a:r>
              <a:rPr lang="en-GB" sz="1400" b="0" i="0" u="none" strike="noStrike" cap="none">
                <a:solidFill>
                  <a:srgbClr val="595959"/>
                </a:solidFill>
                <a:latin typeface="+mn-lt"/>
                <a:ea typeface="Rubik"/>
                <a:cs typeface="Rubik"/>
                <a:sym typeface="Rubik"/>
              </a:rPr>
              <a:t>quis nostrud exercitation</a:t>
            </a:r>
            <a:endParaRPr sz="1400" b="0" i="0" u="none" strike="noStrike" cap="none">
              <a:solidFill>
                <a:srgbClr val="000000"/>
              </a:solidFill>
              <a:latin typeface="+mn-lt"/>
              <a:ea typeface="Arial"/>
              <a:cs typeface="Arial"/>
              <a:sym typeface="Arial"/>
            </a:endParaRPr>
          </a:p>
          <a:p>
            <a:pPr marL="139700" marR="0" lvl="0" indent="0" algn="l" rtl="0">
              <a:lnSpc>
                <a:spcPct val="140000"/>
              </a:lnSpc>
              <a:spcBef>
                <a:spcPts val="0"/>
              </a:spcBef>
              <a:spcAft>
                <a:spcPts val="0"/>
              </a:spcAft>
              <a:buClr>
                <a:srgbClr val="000000"/>
              </a:buClr>
              <a:buSzPts val="1400"/>
              <a:buFont typeface="Arial"/>
              <a:buNone/>
            </a:pPr>
            <a:r>
              <a:rPr lang="en-GB" sz="1400" b="0" i="0" u="none" strike="noStrike" cap="none">
                <a:solidFill>
                  <a:srgbClr val="595959"/>
                </a:solidFill>
                <a:latin typeface="+mn-lt"/>
                <a:ea typeface="Rubik"/>
                <a:cs typeface="Rubik"/>
                <a:sym typeface="Rubik"/>
              </a:rPr>
              <a:t>ullamco laboris nisi ut</a:t>
            </a:r>
            <a:endParaRPr sz="1400" b="0" i="0" u="none" strike="noStrike" cap="none">
              <a:solidFill>
                <a:srgbClr val="595959"/>
              </a:solidFill>
              <a:latin typeface="+mn-lt"/>
              <a:ea typeface="Rubik"/>
              <a:cs typeface="Rubik"/>
              <a:sym typeface="Rubik"/>
            </a:endParaRPr>
          </a:p>
        </p:txBody>
      </p:sp>
      <p:sp>
        <p:nvSpPr>
          <p:cNvPr id="158" name="Google Shape;158;p8"/>
          <p:cNvSpPr txBox="1"/>
          <p:nvPr/>
        </p:nvSpPr>
        <p:spPr>
          <a:xfrm>
            <a:off x="765674" y="814307"/>
            <a:ext cx="9858579" cy="713197"/>
          </a:xfrm>
          <a:prstGeom prst="rect">
            <a:avLst/>
          </a:prstGeom>
          <a:noFill/>
          <a:ln>
            <a:noFill/>
          </a:ln>
        </p:spPr>
        <p:txBody>
          <a:bodyPr spcFirstLastPara="1" wrap="square" lIns="91425" tIns="91425" rIns="91425" bIns="91425" anchor="ctr" anchorCtr="0">
            <a:noAutofit/>
          </a:bodyPr>
          <a:lstStyle/>
          <a:p>
            <a:pPr marL="0" marR="0" lvl="0" indent="0" algn="ctr" rtl="0">
              <a:lnSpc>
                <a:spcPct val="90000"/>
              </a:lnSpc>
              <a:spcBef>
                <a:spcPts val="0"/>
              </a:spcBef>
              <a:spcAft>
                <a:spcPts val="0"/>
              </a:spcAft>
              <a:buClr>
                <a:schemeClr val="dk1"/>
              </a:buClr>
              <a:buSzPts val="4400"/>
              <a:buFont typeface="Calibri"/>
              <a:buNone/>
            </a:pPr>
            <a:r>
              <a:rPr lang="en-GB" sz="4000" b="1" i="0" u="none" strike="noStrike" cap="none" dirty="0">
                <a:solidFill>
                  <a:srgbClr val="FF6D54"/>
                </a:solidFill>
                <a:latin typeface="+mn-lt"/>
                <a:ea typeface="Playfair Display"/>
                <a:cs typeface="Playfair Display"/>
                <a:sym typeface="Playfair Display"/>
              </a:rPr>
              <a:t>Title</a:t>
            </a:r>
            <a:endParaRPr sz="4000" b="1" i="0" u="none" strike="noStrike" cap="none" dirty="0">
              <a:solidFill>
                <a:srgbClr val="FF6D54"/>
              </a:solidFill>
              <a:latin typeface="+mn-lt"/>
              <a:ea typeface="Playfair Display"/>
              <a:cs typeface="Playfair Display"/>
              <a:sym typeface="Playfair Display"/>
            </a:endParaRPr>
          </a:p>
        </p:txBody>
      </p:sp>
      <p:sp>
        <p:nvSpPr>
          <p:cNvPr id="159" name="Google Shape;159;p8"/>
          <p:cNvSpPr/>
          <p:nvPr/>
        </p:nvSpPr>
        <p:spPr>
          <a:xfrm>
            <a:off x="8849467" y="3911881"/>
            <a:ext cx="2805576"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GB" sz="2000" b="0" i="0" u="none" strike="noStrike" cap="none">
                <a:solidFill>
                  <a:srgbClr val="5A558D"/>
                </a:solidFill>
                <a:latin typeface="+mn-lt"/>
                <a:ea typeface="Rubik Light"/>
                <a:cs typeface="Rubik Light"/>
                <a:sym typeface="Rubik Light"/>
              </a:rPr>
              <a:t>Lorem ipsum</a:t>
            </a:r>
            <a:endParaRPr sz="1400" b="0" i="0" u="none" strike="noStrike" cap="none">
              <a:solidFill>
                <a:srgbClr val="5A558D"/>
              </a:solidFill>
              <a:latin typeface="+mn-lt"/>
              <a:ea typeface="Rubik Light"/>
              <a:cs typeface="Rubik Light"/>
              <a:sym typeface="Rubik Light"/>
            </a:endParaRPr>
          </a:p>
        </p:txBody>
      </p:sp>
      <p:pic>
        <p:nvPicPr>
          <p:cNvPr id="160" name="Google Shape;160;p8"/>
          <p:cNvPicPr preferRelativeResize="0"/>
          <p:nvPr/>
        </p:nvPicPr>
        <p:blipFill rotWithShape="1">
          <a:blip r:embed="rId3">
            <a:alphaModFix/>
          </a:blip>
          <a:srcRect/>
          <a:stretch/>
        </p:blipFill>
        <p:spPr>
          <a:xfrm>
            <a:off x="1592010" y="2862651"/>
            <a:ext cx="695472" cy="655568"/>
          </a:xfrm>
          <a:prstGeom prst="rect">
            <a:avLst/>
          </a:prstGeom>
          <a:noFill/>
          <a:ln>
            <a:noFill/>
          </a:ln>
        </p:spPr>
      </p:pic>
      <p:pic>
        <p:nvPicPr>
          <p:cNvPr id="161" name="Google Shape;161;p8"/>
          <p:cNvPicPr preferRelativeResize="0"/>
          <p:nvPr/>
        </p:nvPicPr>
        <p:blipFill rotWithShape="1">
          <a:blip r:embed="rId4">
            <a:alphaModFix/>
          </a:blip>
          <a:srcRect/>
          <a:stretch/>
        </p:blipFill>
        <p:spPr>
          <a:xfrm>
            <a:off x="4355533" y="2902791"/>
            <a:ext cx="641034" cy="575287"/>
          </a:xfrm>
          <a:prstGeom prst="rect">
            <a:avLst/>
          </a:prstGeom>
          <a:noFill/>
          <a:ln>
            <a:noFill/>
          </a:ln>
        </p:spPr>
      </p:pic>
      <p:pic>
        <p:nvPicPr>
          <p:cNvPr id="162" name="Google Shape;162;p8"/>
          <p:cNvPicPr preferRelativeResize="0"/>
          <p:nvPr/>
        </p:nvPicPr>
        <p:blipFill rotWithShape="1">
          <a:blip r:embed="rId5">
            <a:alphaModFix/>
          </a:blip>
          <a:srcRect/>
          <a:stretch/>
        </p:blipFill>
        <p:spPr>
          <a:xfrm>
            <a:off x="9880258" y="2811779"/>
            <a:ext cx="743995" cy="737742"/>
          </a:xfrm>
          <a:prstGeom prst="rect">
            <a:avLst/>
          </a:prstGeom>
          <a:noFill/>
          <a:ln>
            <a:noFill/>
          </a:ln>
        </p:spPr>
      </p:pic>
      <p:sp>
        <p:nvSpPr>
          <p:cNvPr id="163" name="Google Shape;163;p8"/>
          <p:cNvSpPr txBox="1"/>
          <p:nvPr/>
        </p:nvSpPr>
        <p:spPr>
          <a:xfrm>
            <a:off x="765674" y="4504934"/>
            <a:ext cx="2348145" cy="1156314"/>
          </a:xfrm>
          <a:prstGeom prst="rect">
            <a:avLst/>
          </a:prstGeom>
          <a:noFill/>
          <a:ln>
            <a:noFill/>
          </a:ln>
        </p:spPr>
        <p:txBody>
          <a:bodyPr spcFirstLastPara="1" wrap="square" lIns="0" tIns="0" rIns="0" bIns="0" anchor="t" anchorCtr="0">
            <a:noAutofit/>
          </a:bodyPr>
          <a:lstStyle/>
          <a:p>
            <a:pPr marL="139700" marR="0" lvl="0" indent="0" algn="l" rtl="0">
              <a:lnSpc>
                <a:spcPct val="140000"/>
              </a:lnSpc>
              <a:spcBef>
                <a:spcPts val="0"/>
              </a:spcBef>
              <a:spcAft>
                <a:spcPts val="0"/>
              </a:spcAft>
              <a:buClr>
                <a:srgbClr val="000000"/>
              </a:buClr>
              <a:buSzPts val="1400"/>
              <a:buFont typeface="Arial"/>
              <a:buNone/>
            </a:pPr>
            <a:r>
              <a:rPr lang="en-GB" sz="1400" b="0" i="0" u="none" strike="noStrike" cap="none">
                <a:solidFill>
                  <a:srgbClr val="595959"/>
                </a:solidFill>
                <a:latin typeface="+mn-lt"/>
                <a:ea typeface="Rubik"/>
                <a:cs typeface="Rubik"/>
                <a:sym typeface="Rubik"/>
              </a:rPr>
              <a:t>Ut enim ad minim veniam</a:t>
            </a:r>
            <a:endParaRPr sz="1400" b="0" i="0" u="none" strike="noStrike" cap="none">
              <a:solidFill>
                <a:srgbClr val="595959"/>
              </a:solidFill>
              <a:latin typeface="+mn-lt"/>
              <a:ea typeface="Rubik"/>
              <a:cs typeface="Rubik"/>
              <a:sym typeface="Rubik"/>
            </a:endParaRPr>
          </a:p>
          <a:p>
            <a:pPr marL="139700" marR="0" lvl="0" indent="0" algn="l" rtl="0">
              <a:lnSpc>
                <a:spcPct val="140000"/>
              </a:lnSpc>
              <a:spcBef>
                <a:spcPts val="0"/>
              </a:spcBef>
              <a:spcAft>
                <a:spcPts val="0"/>
              </a:spcAft>
              <a:buClr>
                <a:srgbClr val="000000"/>
              </a:buClr>
              <a:buSzPts val="1400"/>
              <a:buFont typeface="Arial"/>
              <a:buNone/>
            </a:pPr>
            <a:r>
              <a:rPr lang="en-GB" sz="1400" b="0" i="0" u="none" strike="noStrike" cap="none">
                <a:solidFill>
                  <a:srgbClr val="595959"/>
                </a:solidFill>
                <a:latin typeface="+mn-lt"/>
                <a:ea typeface="Rubik"/>
                <a:cs typeface="Rubik"/>
                <a:sym typeface="Rubik"/>
              </a:rPr>
              <a:t>quis nostrud exercitation</a:t>
            </a:r>
            <a:endParaRPr sz="1400" b="0" i="0" u="none" strike="noStrike" cap="none">
              <a:solidFill>
                <a:srgbClr val="000000"/>
              </a:solidFill>
              <a:latin typeface="+mn-lt"/>
              <a:ea typeface="Arial"/>
              <a:cs typeface="Arial"/>
              <a:sym typeface="Arial"/>
            </a:endParaRPr>
          </a:p>
          <a:p>
            <a:pPr marL="139700" marR="0" lvl="0" indent="0" algn="l" rtl="0">
              <a:lnSpc>
                <a:spcPct val="140000"/>
              </a:lnSpc>
              <a:spcBef>
                <a:spcPts val="0"/>
              </a:spcBef>
              <a:spcAft>
                <a:spcPts val="0"/>
              </a:spcAft>
              <a:buClr>
                <a:srgbClr val="000000"/>
              </a:buClr>
              <a:buSzPts val="1400"/>
              <a:buFont typeface="Arial"/>
              <a:buNone/>
            </a:pPr>
            <a:r>
              <a:rPr lang="en-GB" sz="1400" b="0" i="0" u="none" strike="noStrike" cap="none">
                <a:solidFill>
                  <a:srgbClr val="595959"/>
                </a:solidFill>
                <a:latin typeface="+mn-lt"/>
                <a:ea typeface="Rubik"/>
                <a:cs typeface="Rubik"/>
                <a:sym typeface="Rubik"/>
              </a:rPr>
              <a:t>ullamco laboris nisi ut</a:t>
            </a:r>
            <a:endParaRPr sz="1400" b="0" i="0" u="none" strike="noStrike" cap="none">
              <a:solidFill>
                <a:srgbClr val="595959"/>
              </a:solidFill>
              <a:latin typeface="+mn-lt"/>
              <a:ea typeface="Rubik"/>
              <a:cs typeface="Rubik"/>
              <a:sym typeface="Rubik"/>
            </a:endParaRPr>
          </a:p>
        </p:txBody>
      </p:sp>
      <p:sp>
        <p:nvSpPr>
          <p:cNvPr id="164" name="Google Shape;164;p8"/>
          <p:cNvSpPr/>
          <p:nvPr/>
        </p:nvSpPr>
        <p:spPr>
          <a:xfrm>
            <a:off x="536958" y="3895129"/>
            <a:ext cx="2805576"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GB" sz="2000" b="0" i="0" u="none" strike="noStrike" cap="none">
                <a:solidFill>
                  <a:srgbClr val="5A558D"/>
                </a:solidFill>
                <a:latin typeface="+mn-lt"/>
                <a:ea typeface="Rubik Light"/>
                <a:cs typeface="Rubik Light"/>
                <a:sym typeface="Rubik Light"/>
              </a:rPr>
              <a:t>Lorem ipsum</a:t>
            </a:r>
            <a:endParaRPr sz="1400" b="0" i="0" u="none" strike="noStrike" cap="none">
              <a:solidFill>
                <a:srgbClr val="5A558D"/>
              </a:solidFill>
              <a:latin typeface="+mn-lt"/>
              <a:ea typeface="Rubik Light"/>
              <a:cs typeface="Rubik Light"/>
              <a:sym typeface="Rubik Light"/>
            </a:endParaRPr>
          </a:p>
        </p:txBody>
      </p:sp>
      <p:sp>
        <p:nvSpPr>
          <p:cNvPr id="165" name="Google Shape;165;p8"/>
          <p:cNvSpPr txBox="1"/>
          <p:nvPr/>
        </p:nvSpPr>
        <p:spPr>
          <a:xfrm>
            <a:off x="3464453" y="4531004"/>
            <a:ext cx="2423195" cy="1156311"/>
          </a:xfrm>
          <a:prstGeom prst="rect">
            <a:avLst/>
          </a:prstGeom>
          <a:noFill/>
          <a:ln>
            <a:noFill/>
          </a:ln>
        </p:spPr>
        <p:txBody>
          <a:bodyPr spcFirstLastPara="1" wrap="square" lIns="0" tIns="0" rIns="0" bIns="0" anchor="t" anchorCtr="0">
            <a:noAutofit/>
          </a:bodyPr>
          <a:lstStyle/>
          <a:p>
            <a:pPr marL="139700" marR="0" lvl="0" indent="0" algn="l" rtl="0">
              <a:lnSpc>
                <a:spcPct val="140000"/>
              </a:lnSpc>
              <a:spcBef>
                <a:spcPts val="0"/>
              </a:spcBef>
              <a:spcAft>
                <a:spcPts val="0"/>
              </a:spcAft>
              <a:buClr>
                <a:srgbClr val="000000"/>
              </a:buClr>
              <a:buSzPts val="1400"/>
              <a:buFont typeface="Arial"/>
              <a:buNone/>
            </a:pPr>
            <a:r>
              <a:rPr lang="en-GB" sz="1400" b="0" i="0" u="none" strike="noStrike" cap="none">
                <a:solidFill>
                  <a:srgbClr val="595959"/>
                </a:solidFill>
                <a:latin typeface="+mn-lt"/>
                <a:ea typeface="Rubik"/>
                <a:cs typeface="Rubik"/>
                <a:sym typeface="Rubik"/>
              </a:rPr>
              <a:t>Ut enim ad minim veniam</a:t>
            </a:r>
            <a:endParaRPr sz="1400" b="0" i="0" u="none" strike="noStrike" cap="none">
              <a:solidFill>
                <a:srgbClr val="595959"/>
              </a:solidFill>
              <a:latin typeface="+mn-lt"/>
              <a:ea typeface="Rubik"/>
              <a:cs typeface="Rubik"/>
              <a:sym typeface="Rubik"/>
            </a:endParaRPr>
          </a:p>
          <a:p>
            <a:pPr marL="139700" marR="0" lvl="0" indent="0" algn="l" rtl="0">
              <a:lnSpc>
                <a:spcPct val="140000"/>
              </a:lnSpc>
              <a:spcBef>
                <a:spcPts val="0"/>
              </a:spcBef>
              <a:spcAft>
                <a:spcPts val="0"/>
              </a:spcAft>
              <a:buClr>
                <a:srgbClr val="000000"/>
              </a:buClr>
              <a:buSzPts val="1400"/>
              <a:buFont typeface="Arial"/>
              <a:buNone/>
            </a:pPr>
            <a:r>
              <a:rPr lang="en-GB" sz="1400" b="0" i="0" u="none" strike="noStrike" cap="none">
                <a:solidFill>
                  <a:srgbClr val="595959"/>
                </a:solidFill>
                <a:latin typeface="+mn-lt"/>
                <a:ea typeface="Rubik"/>
                <a:cs typeface="Rubik"/>
                <a:sym typeface="Rubik"/>
              </a:rPr>
              <a:t>quis nostrud exercitation</a:t>
            </a:r>
            <a:endParaRPr sz="1400" b="0" i="0" u="none" strike="noStrike" cap="none">
              <a:solidFill>
                <a:srgbClr val="000000"/>
              </a:solidFill>
              <a:latin typeface="+mn-lt"/>
              <a:ea typeface="Arial"/>
              <a:cs typeface="Arial"/>
              <a:sym typeface="Arial"/>
            </a:endParaRPr>
          </a:p>
          <a:p>
            <a:pPr marL="139700" marR="0" lvl="0" indent="0" algn="l" rtl="0">
              <a:lnSpc>
                <a:spcPct val="140000"/>
              </a:lnSpc>
              <a:spcBef>
                <a:spcPts val="0"/>
              </a:spcBef>
              <a:spcAft>
                <a:spcPts val="0"/>
              </a:spcAft>
              <a:buClr>
                <a:srgbClr val="000000"/>
              </a:buClr>
              <a:buSzPts val="1400"/>
              <a:buFont typeface="Arial"/>
              <a:buNone/>
            </a:pPr>
            <a:r>
              <a:rPr lang="en-GB" sz="1400" b="0" i="0" u="none" strike="noStrike" cap="none">
                <a:solidFill>
                  <a:srgbClr val="595959"/>
                </a:solidFill>
                <a:latin typeface="+mn-lt"/>
                <a:ea typeface="Rubik"/>
                <a:cs typeface="Rubik"/>
                <a:sym typeface="Rubik"/>
              </a:rPr>
              <a:t>ullamco laboris nisi ut</a:t>
            </a:r>
            <a:endParaRPr sz="1400" b="0" i="0" u="none" strike="noStrike" cap="none">
              <a:solidFill>
                <a:srgbClr val="595959"/>
              </a:solidFill>
              <a:latin typeface="+mn-lt"/>
              <a:ea typeface="Rubik"/>
              <a:cs typeface="Rubik"/>
              <a:sym typeface="Rubik"/>
            </a:endParaRPr>
          </a:p>
        </p:txBody>
      </p:sp>
      <p:sp>
        <p:nvSpPr>
          <p:cNvPr id="166" name="Google Shape;166;p8"/>
          <p:cNvSpPr/>
          <p:nvPr/>
        </p:nvSpPr>
        <p:spPr>
          <a:xfrm>
            <a:off x="3273262" y="3895129"/>
            <a:ext cx="2805576"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GB" sz="2000" b="0" i="0" u="none" strike="noStrike" cap="none">
                <a:solidFill>
                  <a:srgbClr val="5A558D"/>
                </a:solidFill>
                <a:latin typeface="+mn-lt"/>
                <a:ea typeface="Rubik Light"/>
                <a:cs typeface="Rubik Light"/>
                <a:sym typeface="Rubik Light"/>
              </a:rPr>
              <a:t>Lorem ipsum</a:t>
            </a:r>
            <a:endParaRPr sz="1400" b="0" i="0" u="none" strike="noStrike" cap="none">
              <a:solidFill>
                <a:srgbClr val="5A558D"/>
              </a:solidFill>
              <a:latin typeface="+mn-lt"/>
              <a:ea typeface="Rubik Light"/>
              <a:cs typeface="Rubik Light"/>
              <a:sym typeface="Rubik Light"/>
            </a:endParaRPr>
          </a:p>
        </p:txBody>
      </p:sp>
      <p:pic>
        <p:nvPicPr>
          <p:cNvPr id="167" name="Google Shape;167;p8"/>
          <p:cNvPicPr preferRelativeResize="0"/>
          <p:nvPr/>
        </p:nvPicPr>
        <p:blipFill rotWithShape="1">
          <a:blip r:embed="rId6">
            <a:alphaModFix/>
          </a:blip>
          <a:srcRect/>
          <a:stretch/>
        </p:blipFill>
        <p:spPr>
          <a:xfrm>
            <a:off x="7077139" y="2902791"/>
            <a:ext cx="705366" cy="561680"/>
          </a:xfrm>
          <a:prstGeom prst="rect">
            <a:avLst/>
          </a:prstGeom>
          <a:noFill/>
          <a:ln>
            <a:noFill/>
          </a:ln>
        </p:spPr>
      </p:pic>
      <p:sp>
        <p:nvSpPr>
          <p:cNvPr id="168" name="Google Shape;168;p8"/>
          <p:cNvSpPr/>
          <p:nvPr/>
        </p:nvSpPr>
        <p:spPr>
          <a:xfrm>
            <a:off x="6027034" y="3911881"/>
            <a:ext cx="2805576"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GB" sz="2000" b="0" i="0" u="none" strike="noStrike" cap="none">
                <a:solidFill>
                  <a:srgbClr val="5A558D"/>
                </a:solidFill>
                <a:latin typeface="+mn-lt"/>
                <a:ea typeface="Rubik Light"/>
                <a:cs typeface="Rubik Light"/>
                <a:sym typeface="Rubik Light"/>
              </a:rPr>
              <a:t>Lorem ipsum</a:t>
            </a:r>
            <a:endParaRPr sz="1400" b="0" i="0" u="none" strike="noStrike" cap="none">
              <a:solidFill>
                <a:srgbClr val="5A558D"/>
              </a:solidFill>
              <a:latin typeface="+mn-lt"/>
              <a:ea typeface="Rubik Light"/>
              <a:cs typeface="Rubik Light"/>
              <a:sym typeface="Rubik Light"/>
            </a:endParaRPr>
          </a:p>
        </p:txBody>
      </p:sp>
      <p:cxnSp>
        <p:nvCxnSpPr>
          <p:cNvPr id="169" name="Google Shape;169;p8"/>
          <p:cNvCxnSpPr/>
          <p:nvPr/>
        </p:nvCxnSpPr>
        <p:spPr>
          <a:xfrm rot="10800000" flipH="1">
            <a:off x="2443802" y="3190434"/>
            <a:ext cx="1728192" cy="1"/>
          </a:xfrm>
          <a:prstGeom prst="straightConnector1">
            <a:avLst/>
          </a:prstGeom>
          <a:noFill/>
          <a:ln w="9525" cap="flat" cmpd="sng">
            <a:solidFill>
              <a:srgbClr val="EDEEE2"/>
            </a:solidFill>
            <a:prstDash val="solid"/>
            <a:round/>
            <a:headEnd type="none" w="sm" len="sm"/>
            <a:tailEnd type="none" w="sm" len="sm"/>
          </a:ln>
        </p:spPr>
      </p:cxnSp>
      <p:cxnSp>
        <p:nvCxnSpPr>
          <p:cNvPr id="170" name="Google Shape;170;p8"/>
          <p:cNvCxnSpPr/>
          <p:nvPr/>
        </p:nvCxnSpPr>
        <p:spPr>
          <a:xfrm rot="10800000" flipH="1">
            <a:off x="5180106" y="3183631"/>
            <a:ext cx="1745660" cy="6803"/>
          </a:xfrm>
          <a:prstGeom prst="straightConnector1">
            <a:avLst/>
          </a:prstGeom>
          <a:noFill/>
          <a:ln w="9525" cap="flat" cmpd="sng">
            <a:solidFill>
              <a:srgbClr val="EDEEE2"/>
            </a:solidFill>
            <a:prstDash val="solid"/>
            <a:round/>
            <a:headEnd type="none" w="sm" len="sm"/>
            <a:tailEnd type="none" w="sm" len="sm"/>
          </a:ln>
        </p:spPr>
      </p:cxnSp>
      <p:cxnSp>
        <p:nvCxnSpPr>
          <p:cNvPr id="171" name="Google Shape;171;p8"/>
          <p:cNvCxnSpPr/>
          <p:nvPr/>
        </p:nvCxnSpPr>
        <p:spPr>
          <a:xfrm>
            <a:off x="7933878" y="3183631"/>
            <a:ext cx="1814321" cy="3696"/>
          </a:xfrm>
          <a:prstGeom prst="straightConnector1">
            <a:avLst/>
          </a:prstGeom>
          <a:noFill/>
          <a:ln w="9525" cap="flat" cmpd="sng">
            <a:solidFill>
              <a:srgbClr val="EDEEE2"/>
            </a:solidFill>
            <a:prstDash val="solid"/>
            <a:round/>
            <a:headEnd type="none" w="sm" len="sm"/>
            <a:tailEnd type="none" w="sm" len="sm"/>
          </a:ln>
        </p:spPr>
      </p:cxnSp>
      <p:sp>
        <p:nvSpPr>
          <p:cNvPr id="172" name="Google Shape;172;p8"/>
          <p:cNvSpPr txBox="1"/>
          <p:nvPr/>
        </p:nvSpPr>
        <p:spPr>
          <a:xfrm>
            <a:off x="1990190" y="1486112"/>
            <a:ext cx="8211600" cy="1150800"/>
          </a:xfrm>
          <a:prstGeom prst="rect">
            <a:avLst/>
          </a:prstGeom>
          <a:noFill/>
          <a:ln>
            <a:noFill/>
          </a:ln>
        </p:spPr>
        <p:txBody>
          <a:bodyPr spcFirstLastPara="1" wrap="square" lIns="91425" tIns="91425" rIns="91425" bIns="91425" anchor="t" anchorCtr="0">
            <a:noAutofit/>
          </a:bodyPr>
          <a:lstStyle/>
          <a:p>
            <a:pPr marL="0" marR="0" lvl="0" indent="0" algn="ctr" rtl="0">
              <a:lnSpc>
                <a:spcPct val="120000"/>
              </a:lnSpc>
              <a:spcBef>
                <a:spcPts val="0"/>
              </a:spcBef>
              <a:spcAft>
                <a:spcPts val="0"/>
              </a:spcAft>
              <a:buClr>
                <a:srgbClr val="000000"/>
              </a:buClr>
              <a:buSzPts val="2000"/>
              <a:buFont typeface="Arial"/>
              <a:buNone/>
            </a:pPr>
            <a:r>
              <a:rPr lang="en-GB" sz="2000" b="0" i="0" u="none" strike="noStrike" cap="none" dirty="0">
                <a:solidFill>
                  <a:srgbClr val="595959"/>
                </a:solidFill>
                <a:latin typeface="+mn-lt"/>
                <a:ea typeface="Rubik"/>
                <a:cs typeface="Rubik"/>
                <a:sym typeface="Rubik"/>
              </a:rPr>
              <a:t>Lorem ipsum </a:t>
            </a:r>
            <a:r>
              <a:rPr lang="en-GB" sz="2000" b="0" i="0" u="none" strike="noStrike" cap="none" dirty="0" err="1">
                <a:solidFill>
                  <a:srgbClr val="595959"/>
                </a:solidFill>
                <a:latin typeface="+mn-lt"/>
                <a:ea typeface="Rubik"/>
                <a:cs typeface="Rubik"/>
                <a:sym typeface="Rubik"/>
              </a:rPr>
              <a:t>dolor</a:t>
            </a:r>
            <a:r>
              <a:rPr lang="en-GB" sz="2000" b="0" i="0" u="none" strike="noStrike" cap="none" dirty="0">
                <a:solidFill>
                  <a:srgbClr val="595959"/>
                </a:solidFill>
                <a:latin typeface="+mn-lt"/>
                <a:ea typeface="Rubik"/>
                <a:cs typeface="Rubik"/>
                <a:sym typeface="Rubik"/>
              </a:rPr>
              <a:t> sit </a:t>
            </a:r>
            <a:r>
              <a:rPr lang="en-GB" sz="2000" b="0" i="0" u="none" strike="noStrike" cap="none" dirty="0" err="1">
                <a:solidFill>
                  <a:srgbClr val="595959"/>
                </a:solidFill>
                <a:latin typeface="+mn-lt"/>
                <a:ea typeface="Rubik"/>
                <a:cs typeface="Rubik"/>
                <a:sym typeface="Rubik"/>
              </a:rPr>
              <a:t>amet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consectetur</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adipiscing</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elit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sed</a:t>
            </a:r>
            <a:r>
              <a:rPr lang="en-GB" sz="2000" b="0" i="0" u="none" strike="noStrike" cap="none" dirty="0">
                <a:solidFill>
                  <a:srgbClr val="595959"/>
                </a:solidFill>
                <a:latin typeface="+mn-lt"/>
                <a:ea typeface="Rubik"/>
                <a:cs typeface="Rubik"/>
                <a:sym typeface="Rubik"/>
              </a:rPr>
              <a:t> do </a:t>
            </a:r>
            <a:r>
              <a:rPr lang="en-GB" sz="2000" b="0" i="0" u="none" strike="noStrike" cap="none" dirty="0" err="1">
                <a:solidFill>
                  <a:srgbClr val="595959"/>
                </a:solidFill>
                <a:latin typeface="+mn-lt"/>
                <a:ea typeface="Rubik"/>
                <a:cs typeface="Rubik"/>
                <a:sym typeface="Rubik"/>
              </a:rPr>
              <a:t>eiusmod</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tempor</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incididunt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ut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labore</a:t>
            </a:r>
            <a:r>
              <a:rPr lang="en-GB" sz="2000" b="0" i="0" u="none" strike="noStrike" cap="none" dirty="0">
                <a:solidFill>
                  <a:srgbClr val="595959"/>
                </a:solidFill>
                <a:latin typeface="+mn-lt"/>
                <a:ea typeface="Rubik"/>
                <a:cs typeface="Rubik"/>
                <a:sym typeface="Rubik"/>
              </a:rPr>
              <a:t> et dolore magna </a:t>
            </a:r>
            <a:r>
              <a:rPr lang="en-GB" sz="2000" b="0" i="0" u="none" strike="noStrike" cap="none" dirty="0" err="1">
                <a:solidFill>
                  <a:srgbClr val="595959"/>
                </a:solidFill>
                <a:latin typeface="+mn-lt"/>
                <a:ea typeface="Rubik"/>
                <a:cs typeface="Rubik"/>
                <a:sym typeface="Rubik"/>
              </a:rPr>
              <a:t>aliqua</a:t>
            </a:r>
            <a:endParaRPr sz="2000" b="0" i="0" u="none" strike="noStrike" cap="none" dirty="0">
              <a:solidFill>
                <a:srgbClr val="595959"/>
              </a:solidFill>
              <a:latin typeface="+mn-lt"/>
              <a:ea typeface="Rubik"/>
              <a:cs typeface="Rubik"/>
              <a:sym typeface="Rubik"/>
            </a:endParaRPr>
          </a:p>
        </p:txBody>
      </p:sp>
      <p:sp>
        <p:nvSpPr>
          <p:cNvPr id="173" name="Google Shape;173;p8"/>
          <p:cNvSpPr txBox="1"/>
          <p:nvPr/>
        </p:nvSpPr>
        <p:spPr>
          <a:xfrm>
            <a:off x="9040658" y="4504934"/>
            <a:ext cx="2423195" cy="1156311"/>
          </a:xfrm>
          <a:prstGeom prst="rect">
            <a:avLst/>
          </a:prstGeom>
          <a:noFill/>
          <a:ln>
            <a:noFill/>
          </a:ln>
        </p:spPr>
        <p:txBody>
          <a:bodyPr spcFirstLastPara="1" wrap="square" lIns="0" tIns="0" rIns="0" bIns="0" anchor="t" anchorCtr="0">
            <a:noAutofit/>
          </a:bodyPr>
          <a:lstStyle/>
          <a:p>
            <a:pPr marL="139700" marR="0" lvl="0" indent="0" algn="l" rtl="0">
              <a:lnSpc>
                <a:spcPct val="140000"/>
              </a:lnSpc>
              <a:spcBef>
                <a:spcPts val="0"/>
              </a:spcBef>
              <a:spcAft>
                <a:spcPts val="0"/>
              </a:spcAft>
              <a:buClr>
                <a:srgbClr val="000000"/>
              </a:buClr>
              <a:buSzPts val="1400"/>
              <a:buFont typeface="Arial"/>
              <a:buNone/>
            </a:pPr>
            <a:r>
              <a:rPr lang="en-GB" sz="1400" b="0" i="0" u="none" strike="noStrike" cap="none">
                <a:solidFill>
                  <a:srgbClr val="595959"/>
                </a:solidFill>
                <a:latin typeface="+mn-lt"/>
                <a:ea typeface="Rubik"/>
                <a:cs typeface="Rubik"/>
                <a:sym typeface="Rubik"/>
              </a:rPr>
              <a:t>Ut enim ad minim veniam</a:t>
            </a:r>
            <a:endParaRPr sz="1400" b="0" i="0" u="none" strike="noStrike" cap="none">
              <a:solidFill>
                <a:srgbClr val="595959"/>
              </a:solidFill>
              <a:latin typeface="+mn-lt"/>
              <a:ea typeface="Rubik"/>
              <a:cs typeface="Rubik"/>
              <a:sym typeface="Rubik"/>
            </a:endParaRPr>
          </a:p>
          <a:p>
            <a:pPr marL="139700" marR="0" lvl="0" indent="0" algn="l" rtl="0">
              <a:lnSpc>
                <a:spcPct val="140000"/>
              </a:lnSpc>
              <a:spcBef>
                <a:spcPts val="0"/>
              </a:spcBef>
              <a:spcAft>
                <a:spcPts val="0"/>
              </a:spcAft>
              <a:buClr>
                <a:srgbClr val="000000"/>
              </a:buClr>
              <a:buSzPts val="1400"/>
              <a:buFont typeface="Arial"/>
              <a:buNone/>
            </a:pPr>
            <a:r>
              <a:rPr lang="en-GB" sz="1400" b="0" i="0" u="none" strike="noStrike" cap="none">
                <a:solidFill>
                  <a:srgbClr val="595959"/>
                </a:solidFill>
                <a:latin typeface="+mn-lt"/>
                <a:ea typeface="Rubik"/>
                <a:cs typeface="Rubik"/>
                <a:sym typeface="Rubik"/>
              </a:rPr>
              <a:t>quis nostrud exercitation</a:t>
            </a:r>
            <a:endParaRPr sz="1400" b="0" i="0" u="none" strike="noStrike" cap="none">
              <a:solidFill>
                <a:srgbClr val="000000"/>
              </a:solidFill>
              <a:latin typeface="+mn-lt"/>
              <a:ea typeface="Arial"/>
              <a:cs typeface="Arial"/>
              <a:sym typeface="Arial"/>
            </a:endParaRPr>
          </a:p>
          <a:p>
            <a:pPr marL="139700" marR="0" lvl="0" indent="0" algn="l" rtl="0">
              <a:lnSpc>
                <a:spcPct val="140000"/>
              </a:lnSpc>
              <a:spcBef>
                <a:spcPts val="0"/>
              </a:spcBef>
              <a:spcAft>
                <a:spcPts val="0"/>
              </a:spcAft>
              <a:buClr>
                <a:srgbClr val="000000"/>
              </a:buClr>
              <a:buSzPts val="1400"/>
              <a:buFont typeface="Arial"/>
              <a:buNone/>
            </a:pPr>
            <a:r>
              <a:rPr lang="en-GB" sz="1400" b="0" i="0" u="none" strike="noStrike" cap="none">
                <a:solidFill>
                  <a:srgbClr val="595959"/>
                </a:solidFill>
                <a:latin typeface="+mn-lt"/>
                <a:ea typeface="Rubik"/>
                <a:cs typeface="Rubik"/>
                <a:sym typeface="Rubik"/>
              </a:rPr>
              <a:t>ullamco laboris nisi ut</a:t>
            </a:r>
            <a:endParaRPr sz="1400" b="0" i="0" u="none" strike="noStrike" cap="none">
              <a:solidFill>
                <a:srgbClr val="595959"/>
              </a:solidFill>
              <a:latin typeface="+mn-lt"/>
              <a:ea typeface="Rubik"/>
              <a:cs typeface="Rubik"/>
              <a:sym typeface="Rubik"/>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0EE"/>
        </a:solidFill>
        <a:effectLst/>
      </p:bgPr>
    </p:bg>
    <p:spTree>
      <p:nvGrpSpPr>
        <p:cNvPr id="1" name="Shape 178"/>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Тема Office">
  <a:themeElements>
    <a:clrScheme name="Другая 1">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Тема Office">
  <a:themeElements>
    <a:clrScheme name="Стандартная">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24</TotalTime>
  <Words>996</Words>
  <Application>Microsoft Office PowerPoint</Application>
  <PresentationFormat>Широкоэкранный</PresentationFormat>
  <Paragraphs>140</Paragraphs>
  <Slides>26</Slides>
  <Notes>26</Notes>
  <HiddenSlides>0</HiddenSlides>
  <MMClips>0</MMClips>
  <ScaleCrop>false</ScaleCrop>
  <HeadingPairs>
    <vt:vector size="6" baseType="variant">
      <vt:variant>
        <vt:lpstr>Использованные шрифты</vt:lpstr>
      </vt:variant>
      <vt:variant>
        <vt:i4>3</vt:i4>
      </vt:variant>
      <vt:variant>
        <vt:lpstr>Тема</vt:lpstr>
      </vt:variant>
      <vt:variant>
        <vt:i4>1</vt:i4>
      </vt:variant>
      <vt:variant>
        <vt:lpstr>Заголовки слайдов</vt:lpstr>
      </vt:variant>
      <vt:variant>
        <vt:i4>26</vt:i4>
      </vt:variant>
    </vt:vector>
  </HeadingPairs>
  <TitlesOfParts>
    <vt:vector size="30" baseType="lpstr">
      <vt:lpstr>Wingdings</vt:lpstr>
      <vt:lpstr>Arial</vt:lpstr>
      <vt:lpstr>Calibri</vt:lpstr>
      <vt:lpstr>Тема Office</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User</dc:creator>
  <cp:lastModifiedBy>User</cp:lastModifiedBy>
  <cp:revision>25</cp:revision>
  <dcterms:modified xsi:type="dcterms:W3CDTF">2021-10-22T10:44:31Z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0x010100B25532960B215845A521E40128AEEA1D</vt:lpwstr>
  </property>
</Properties>
</file>